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693" r:id="rId5"/>
    <p:sldMasterId id="2147483705" r:id="rId6"/>
    <p:sldMasterId id="2147483717" r:id="rId7"/>
    <p:sldMasterId id="2147483729" r:id="rId8"/>
    <p:sldMasterId id="2147483771" r:id="rId9"/>
    <p:sldMasterId id="2147483800" r:id="rId10"/>
  </p:sldMasterIdLst>
  <p:notesMasterIdLst>
    <p:notesMasterId r:id="rId38"/>
  </p:notesMasterIdLst>
  <p:sldIdLst>
    <p:sldId id="291" r:id="rId11"/>
    <p:sldId id="334" r:id="rId12"/>
    <p:sldId id="361" r:id="rId13"/>
    <p:sldId id="374" r:id="rId14"/>
    <p:sldId id="447" r:id="rId15"/>
    <p:sldId id="451" r:id="rId16"/>
    <p:sldId id="450" r:id="rId17"/>
    <p:sldId id="452" r:id="rId18"/>
    <p:sldId id="501" r:id="rId19"/>
    <p:sldId id="723" r:id="rId20"/>
    <p:sldId id="868" r:id="rId21"/>
    <p:sldId id="867" r:id="rId22"/>
    <p:sldId id="898" r:id="rId23"/>
    <p:sldId id="883" r:id="rId24"/>
    <p:sldId id="869" r:id="rId25"/>
    <p:sldId id="896" r:id="rId26"/>
    <p:sldId id="904" r:id="rId27"/>
    <p:sldId id="903" r:id="rId28"/>
    <p:sldId id="907" r:id="rId29"/>
    <p:sldId id="280" r:id="rId30"/>
    <p:sldId id="908" r:id="rId31"/>
    <p:sldId id="909" r:id="rId32"/>
    <p:sldId id="285" r:id="rId33"/>
    <p:sldId id="287" r:id="rId34"/>
    <p:sldId id="288" r:id="rId35"/>
    <p:sldId id="910" r:id="rId36"/>
    <p:sldId id="311" r:id="rId3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orgio Carlo Schultze" initials="GCS" lastIdx="1" clrIdx="0">
    <p:extLst>
      <p:ext uri="{19B8F6BF-5375-455C-9EA6-DF929625EA0E}">
        <p15:presenceInfo xmlns:p15="http://schemas.microsoft.com/office/powerpoint/2012/main" userId="3ab54b456e0c6dc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E6248"/>
    <a:srgbClr val="003087"/>
    <a:srgbClr val="302663"/>
    <a:srgbClr val="736197"/>
    <a:srgbClr val="9E3223"/>
    <a:srgbClr val="8978A6"/>
    <a:srgbClr val="40140E"/>
    <a:srgbClr val="708C67"/>
    <a:srgbClr val="F5A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0CCA19-0847-41E9-AAEC-2EFDF5C1842E}" v="1" dt="2019-10-01T15:52:59.708"/>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113A9D2-9D6B-4929-AA2D-F23B5EE8CBE7}" styleName="Stile con tema 2 - Color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41"/>
    <p:restoredTop sz="91376"/>
  </p:normalViewPr>
  <p:slideViewPr>
    <p:cSldViewPr snapToGrid="0" snapToObjects="1" showGuides="1">
      <p:cViewPr varScale="1">
        <p:scale>
          <a:sx n="100" d="100"/>
          <a:sy n="100" d="100"/>
        </p:scale>
        <p:origin x="810" y="78"/>
      </p:cViewPr>
      <p:guideLst>
        <p:guide orient="horz" pos="2160"/>
        <p:guide pos="3863"/>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derico Beffa" userId="7b2a3eca-9253-471e-9f7a-e799b91f681c" providerId="ADAL" clId="{C13295F6-1CF8-4AAD-8DA4-F0BB2DA5E5A0}"/>
    <pc:docChg chg="undo custSel addSld delSld modSld delMainMaster">
      <pc:chgData name="Federico Beffa" userId="7b2a3eca-9253-471e-9f7a-e799b91f681c" providerId="ADAL" clId="{C13295F6-1CF8-4AAD-8DA4-F0BB2DA5E5A0}" dt="2019-09-25T10:03:33.321" v="2287" actId="20577"/>
      <pc:docMkLst>
        <pc:docMk/>
      </pc:docMkLst>
      <pc:sldChg chg="delSp modSp">
        <pc:chgData name="Federico Beffa" userId="7b2a3eca-9253-471e-9f7a-e799b91f681c" providerId="ADAL" clId="{C13295F6-1CF8-4AAD-8DA4-F0BB2DA5E5A0}" dt="2019-09-25T08:57:14.113" v="960" actId="478"/>
        <pc:sldMkLst>
          <pc:docMk/>
          <pc:sldMk cId="3817402600" sldId="280"/>
        </pc:sldMkLst>
        <pc:spChg chg="mod">
          <ac:chgData name="Federico Beffa" userId="7b2a3eca-9253-471e-9f7a-e799b91f681c" providerId="ADAL" clId="{C13295F6-1CF8-4AAD-8DA4-F0BB2DA5E5A0}" dt="2019-09-25T08:49:19.405" v="615" actId="27636"/>
          <ac:spMkLst>
            <pc:docMk/>
            <pc:sldMk cId="3817402600" sldId="280"/>
            <ac:spMk id="2" creationId="{00000000-0000-0000-0000-000000000000}"/>
          </ac:spMkLst>
        </pc:spChg>
        <pc:spChg chg="del">
          <ac:chgData name="Federico Beffa" userId="7b2a3eca-9253-471e-9f7a-e799b91f681c" providerId="ADAL" clId="{C13295F6-1CF8-4AAD-8DA4-F0BB2DA5E5A0}" dt="2019-09-25T08:57:14.113" v="960" actId="478"/>
          <ac:spMkLst>
            <pc:docMk/>
            <pc:sldMk cId="3817402600" sldId="280"/>
            <ac:spMk id="5" creationId="{00000000-0000-0000-0000-000000000000}"/>
          </ac:spMkLst>
        </pc:spChg>
        <pc:spChg chg="del">
          <ac:chgData name="Federico Beffa" userId="7b2a3eca-9253-471e-9f7a-e799b91f681c" providerId="ADAL" clId="{C13295F6-1CF8-4AAD-8DA4-F0BB2DA5E5A0}" dt="2019-09-25T08:57:11.772" v="959" actId="478"/>
          <ac:spMkLst>
            <pc:docMk/>
            <pc:sldMk cId="3817402600" sldId="280"/>
            <ac:spMk id="11" creationId="{00000000-0000-0000-0000-000000000000}"/>
          </ac:spMkLst>
        </pc:spChg>
        <pc:picChg chg="del">
          <ac:chgData name="Federico Beffa" userId="7b2a3eca-9253-471e-9f7a-e799b91f681c" providerId="ADAL" clId="{C13295F6-1CF8-4AAD-8DA4-F0BB2DA5E5A0}" dt="2019-09-25T08:57:09.755" v="957" actId="478"/>
          <ac:picMkLst>
            <pc:docMk/>
            <pc:sldMk cId="3817402600" sldId="280"/>
            <ac:picMk id="10" creationId="{00000000-0000-0000-0000-000000000000}"/>
          </ac:picMkLst>
        </pc:picChg>
        <pc:picChg chg="del">
          <ac:chgData name="Federico Beffa" userId="7b2a3eca-9253-471e-9f7a-e799b91f681c" providerId="ADAL" clId="{C13295F6-1CF8-4AAD-8DA4-F0BB2DA5E5A0}" dt="2019-09-25T08:57:10.330" v="958" actId="478"/>
          <ac:picMkLst>
            <pc:docMk/>
            <pc:sldMk cId="3817402600" sldId="280"/>
            <ac:picMk id="12" creationId="{00000000-0000-0000-0000-000000000000}"/>
          </ac:picMkLst>
        </pc:picChg>
      </pc:sldChg>
      <pc:sldChg chg="delSp modSp">
        <pc:chgData name="Federico Beffa" userId="7b2a3eca-9253-471e-9f7a-e799b91f681c" providerId="ADAL" clId="{C13295F6-1CF8-4AAD-8DA4-F0BB2DA5E5A0}" dt="2019-09-25T08:58:27.239" v="985" actId="1076"/>
        <pc:sldMkLst>
          <pc:docMk/>
          <pc:sldMk cId="3152839475" sldId="285"/>
        </pc:sldMkLst>
        <pc:spChg chg="mod">
          <ac:chgData name="Federico Beffa" userId="7b2a3eca-9253-471e-9f7a-e799b91f681c" providerId="ADAL" clId="{C13295F6-1CF8-4AAD-8DA4-F0BB2DA5E5A0}" dt="2019-09-25T08:58:27.239" v="985" actId="1076"/>
          <ac:spMkLst>
            <pc:docMk/>
            <pc:sldMk cId="3152839475" sldId="285"/>
            <ac:spMk id="2" creationId="{00000000-0000-0000-0000-000000000000}"/>
          </ac:spMkLst>
        </pc:spChg>
        <pc:spChg chg="mod">
          <ac:chgData name="Federico Beffa" userId="7b2a3eca-9253-471e-9f7a-e799b91f681c" providerId="ADAL" clId="{C13295F6-1CF8-4AAD-8DA4-F0BB2DA5E5A0}" dt="2019-09-25T08:58:23.822" v="984" actId="1076"/>
          <ac:spMkLst>
            <pc:docMk/>
            <pc:sldMk cId="3152839475" sldId="285"/>
            <ac:spMk id="3" creationId="{00000000-0000-0000-0000-000000000000}"/>
          </ac:spMkLst>
        </pc:spChg>
        <pc:spChg chg="del">
          <ac:chgData name="Federico Beffa" userId="7b2a3eca-9253-471e-9f7a-e799b91f681c" providerId="ADAL" clId="{C13295F6-1CF8-4AAD-8DA4-F0BB2DA5E5A0}" dt="2019-09-25T08:58:21.053" v="983" actId="478"/>
          <ac:spMkLst>
            <pc:docMk/>
            <pc:sldMk cId="3152839475" sldId="285"/>
            <ac:spMk id="5" creationId="{00000000-0000-0000-0000-000000000000}"/>
          </ac:spMkLst>
        </pc:spChg>
        <pc:spChg chg="del">
          <ac:chgData name="Federico Beffa" userId="7b2a3eca-9253-471e-9f7a-e799b91f681c" providerId="ADAL" clId="{C13295F6-1CF8-4AAD-8DA4-F0BB2DA5E5A0}" dt="2019-09-25T08:58:18.993" v="982" actId="478"/>
          <ac:spMkLst>
            <pc:docMk/>
            <pc:sldMk cId="3152839475" sldId="285"/>
            <ac:spMk id="10" creationId="{00000000-0000-0000-0000-000000000000}"/>
          </ac:spMkLst>
        </pc:spChg>
        <pc:picChg chg="del">
          <ac:chgData name="Federico Beffa" userId="7b2a3eca-9253-471e-9f7a-e799b91f681c" providerId="ADAL" clId="{C13295F6-1CF8-4AAD-8DA4-F0BB2DA5E5A0}" dt="2019-09-25T08:58:16.707" v="980" actId="478"/>
          <ac:picMkLst>
            <pc:docMk/>
            <pc:sldMk cId="3152839475" sldId="285"/>
            <ac:picMk id="11" creationId="{00000000-0000-0000-0000-000000000000}"/>
          </ac:picMkLst>
        </pc:picChg>
        <pc:picChg chg="del">
          <ac:chgData name="Federico Beffa" userId="7b2a3eca-9253-471e-9f7a-e799b91f681c" providerId="ADAL" clId="{C13295F6-1CF8-4AAD-8DA4-F0BB2DA5E5A0}" dt="2019-09-25T08:58:17.856" v="981" actId="478"/>
          <ac:picMkLst>
            <pc:docMk/>
            <pc:sldMk cId="3152839475" sldId="285"/>
            <ac:picMk id="12" creationId="{00000000-0000-0000-0000-000000000000}"/>
          </ac:picMkLst>
        </pc:picChg>
      </pc:sldChg>
      <pc:sldChg chg="delSp modSp">
        <pc:chgData name="Federico Beffa" userId="7b2a3eca-9253-471e-9f7a-e799b91f681c" providerId="ADAL" clId="{C13295F6-1CF8-4AAD-8DA4-F0BB2DA5E5A0}" dt="2019-09-25T08:58:44.397" v="992" actId="1076"/>
        <pc:sldMkLst>
          <pc:docMk/>
          <pc:sldMk cId="4004291899" sldId="287"/>
        </pc:sldMkLst>
        <pc:spChg chg="mod">
          <ac:chgData name="Federico Beffa" userId="7b2a3eca-9253-471e-9f7a-e799b91f681c" providerId="ADAL" clId="{C13295F6-1CF8-4AAD-8DA4-F0BB2DA5E5A0}" dt="2019-09-25T08:58:44.397" v="992" actId="1076"/>
          <ac:spMkLst>
            <pc:docMk/>
            <pc:sldMk cId="4004291899" sldId="287"/>
            <ac:spMk id="2" creationId="{00000000-0000-0000-0000-000000000000}"/>
          </ac:spMkLst>
        </pc:spChg>
        <pc:spChg chg="mod">
          <ac:chgData name="Federico Beffa" userId="7b2a3eca-9253-471e-9f7a-e799b91f681c" providerId="ADAL" clId="{C13295F6-1CF8-4AAD-8DA4-F0BB2DA5E5A0}" dt="2019-09-25T08:58:41.871" v="991" actId="1076"/>
          <ac:spMkLst>
            <pc:docMk/>
            <pc:sldMk cId="4004291899" sldId="287"/>
            <ac:spMk id="3" creationId="{00000000-0000-0000-0000-000000000000}"/>
          </ac:spMkLst>
        </pc:spChg>
        <pc:spChg chg="del">
          <ac:chgData name="Federico Beffa" userId="7b2a3eca-9253-471e-9f7a-e799b91f681c" providerId="ADAL" clId="{C13295F6-1CF8-4AAD-8DA4-F0BB2DA5E5A0}" dt="2019-09-25T08:58:39.120" v="990" actId="478"/>
          <ac:spMkLst>
            <pc:docMk/>
            <pc:sldMk cId="4004291899" sldId="287"/>
            <ac:spMk id="5" creationId="{00000000-0000-0000-0000-000000000000}"/>
          </ac:spMkLst>
        </pc:spChg>
        <pc:spChg chg="del">
          <ac:chgData name="Federico Beffa" userId="7b2a3eca-9253-471e-9f7a-e799b91f681c" providerId="ADAL" clId="{C13295F6-1CF8-4AAD-8DA4-F0BB2DA5E5A0}" dt="2019-09-25T08:58:38.047" v="989" actId="478"/>
          <ac:spMkLst>
            <pc:docMk/>
            <pc:sldMk cId="4004291899" sldId="287"/>
            <ac:spMk id="10" creationId="{00000000-0000-0000-0000-000000000000}"/>
          </ac:spMkLst>
        </pc:spChg>
        <pc:picChg chg="del">
          <ac:chgData name="Federico Beffa" userId="7b2a3eca-9253-471e-9f7a-e799b91f681c" providerId="ADAL" clId="{C13295F6-1CF8-4AAD-8DA4-F0BB2DA5E5A0}" dt="2019-09-25T08:58:35.857" v="987" actId="478"/>
          <ac:picMkLst>
            <pc:docMk/>
            <pc:sldMk cId="4004291899" sldId="287"/>
            <ac:picMk id="11" creationId="{00000000-0000-0000-0000-000000000000}"/>
          </ac:picMkLst>
        </pc:picChg>
        <pc:picChg chg="del">
          <ac:chgData name="Federico Beffa" userId="7b2a3eca-9253-471e-9f7a-e799b91f681c" providerId="ADAL" clId="{C13295F6-1CF8-4AAD-8DA4-F0BB2DA5E5A0}" dt="2019-09-25T08:58:36.559" v="988" actId="478"/>
          <ac:picMkLst>
            <pc:docMk/>
            <pc:sldMk cId="4004291899" sldId="287"/>
            <ac:picMk id="12" creationId="{00000000-0000-0000-0000-000000000000}"/>
          </ac:picMkLst>
        </pc:picChg>
      </pc:sldChg>
      <pc:sldChg chg="delSp modSp">
        <pc:chgData name="Federico Beffa" userId="7b2a3eca-9253-471e-9f7a-e799b91f681c" providerId="ADAL" clId="{C13295F6-1CF8-4AAD-8DA4-F0BB2DA5E5A0}" dt="2019-09-25T08:58:54.318" v="1007" actId="478"/>
        <pc:sldMkLst>
          <pc:docMk/>
          <pc:sldMk cId="3582727622" sldId="288"/>
        </pc:sldMkLst>
        <pc:spChg chg="mod">
          <ac:chgData name="Federico Beffa" userId="7b2a3eca-9253-471e-9f7a-e799b91f681c" providerId="ADAL" clId="{C13295F6-1CF8-4AAD-8DA4-F0BB2DA5E5A0}" dt="2019-09-25T08:58:49.550" v="1003" actId="1035"/>
          <ac:spMkLst>
            <pc:docMk/>
            <pc:sldMk cId="3582727622" sldId="288"/>
            <ac:spMk id="2" creationId="{00000000-0000-0000-0000-000000000000}"/>
          </ac:spMkLst>
        </pc:spChg>
        <pc:spChg chg="del">
          <ac:chgData name="Federico Beffa" userId="7b2a3eca-9253-471e-9f7a-e799b91f681c" providerId="ADAL" clId="{C13295F6-1CF8-4AAD-8DA4-F0BB2DA5E5A0}" dt="2019-09-25T08:58:54.318" v="1007" actId="478"/>
          <ac:spMkLst>
            <pc:docMk/>
            <pc:sldMk cId="3582727622" sldId="288"/>
            <ac:spMk id="5" creationId="{00000000-0000-0000-0000-000000000000}"/>
          </ac:spMkLst>
        </pc:spChg>
        <pc:spChg chg="del">
          <ac:chgData name="Federico Beffa" userId="7b2a3eca-9253-471e-9f7a-e799b91f681c" providerId="ADAL" clId="{C13295F6-1CF8-4AAD-8DA4-F0BB2DA5E5A0}" dt="2019-09-25T08:58:52.910" v="1006" actId="478"/>
          <ac:spMkLst>
            <pc:docMk/>
            <pc:sldMk cId="3582727622" sldId="288"/>
            <ac:spMk id="70" creationId="{00000000-0000-0000-0000-000000000000}"/>
          </ac:spMkLst>
        </pc:spChg>
        <pc:picChg chg="del">
          <ac:chgData name="Federico Beffa" userId="7b2a3eca-9253-471e-9f7a-e799b91f681c" providerId="ADAL" clId="{C13295F6-1CF8-4AAD-8DA4-F0BB2DA5E5A0}" dt="2019-09-25T08:58:50.927" v="1004" actId="478"/>
          <ac:picMkLst>
            <pc:docMk/>
            <pc:sldMk cId="3582727622" sldId="288"/>
            <ac:picMk id="22" creationId="{00000000-0000-0000-0000-000000000000}"/>
          </ac:picMkLst>
        </pc:picChg>
        <pc:picChg chg="del">
          <ac:chgData name="Federico Beffa" userId="7b2a3eca-9253-471e-9f7a-e799b91f681c" providerId="ADAL" clId="{C13295F6-1CF8-4AAD-8DA4-F0BB2DA5E5A0}" dt="2019-09-25T08:58:51.518" v="1005" actId="478"/>
          <ac:picMkLst>
            <pc:docMk/>
            <pc:sldMk cId="3582727622" sldId="288"/>
            <ac:picMk id="23" creationId="{00000000-0000-0000-0000-000000000000}"/>
          </ac:picMkLst>
        </pc:picChg>
      </pc:sldChg>
      <pc:sldChg chg="addSp delSp modSp">
        <pc:chgData name="Federico Beffa" userId="7b2a3eca-9253-471e-9f7a-e799b91f681c" providerId="ADAL" clId="{C13295F6-1CF8-4AAD-8DA4-F0BB2DA5E5A0}" dt="2019-09-25T10:03:33.321" v="2287" actId="20577"/>
        <pc:sldMkLst>
          <pc:docMk/>
          <pc:sldMk cId="1330634650" sldId="334"/>
        </pc:sldMkLst>
        <pc:spChg chg="mod">
          <ac:chgData name="Federico Beffa" userId="7b2a3eca-9253-471e-9f7a-e799b91f681c" providerId="ADAL" clId="{C13295F6-1CF8-4AAD-8DA4-F0BB2DA5E5A0}" dt="2019-09-25T08:18:27.112" v="37" actId="20577"/>
          <ac:spMkLst>
            <pc:docMk/>
            <pc:sldMk cId="1330634650" sldId="334"/>
            <ac:spMk id="2" creationId="{0ACA0337-58F1-4440-9799-DCC9AABD84F3}"/>
          </ac:spMkLst>
        </pc:spChg>
        <pc:spChg chg="del">
          <ac:chgData name="Federico Beffa" userId="7b2a3eca-9253-471e-9f7a-e799b91f681c" providerId="ADAL" clId="{C13295F6-1CF8-4AAD-8DA4-F0BB2DA5E5A0}" dt="2019-09-25T08:18:43.503" v="44" actId="478"/>
          <ac:spMkLst>
            <pc:docMk/>
            <pc:sldMk cId="1330634650" sldId="334"/>
            <ac:spMk id="5" creationId="{9EE2F84F-B4B4-4FF6-A6AD-4EFDFA79CCB6}"/>
          </ac:spMkLst>
        </pc:spChg>
        <pc:spChg chg="add del mod">
          <ac:chgData name="Federico Beffa" userId="7b2a3eca-9253-471e-9f7a-e799b91f681c" providerId="ADAL" clId="{C13295F6-1CF8-4AAD-8DA4-F0BB2DA5E5A0}" dt="2019-09-25T10:03:33.321" v="2287" actId="20577"/>
          <ac:spMkLst>
            <pc:docMk/>
            <pc:sldMk cId="1330634650" sldId="334"/>
            <ac:spMk id="11" creationId="{E7796242-BA23-473A-98E5-5BEA0ABF3D3D}"/>
          </ac:spMkLst>
        </pc:spChg>
        <pc:spChg chg="del mod">
          <ac:chgData name="Federico Beffa" userId="7b2a3eca-9253-471e-9f7a-e799b91f681c" providerId="ADAL" clId="{C13295F6-1CF8-4AAD-8DA4-F0BB2DA5E5A0}" dt="2019-09-25T08:18:41.014" v="43" actId="478"/>
          <ac:spMkLst>
            <pc:docMk/>
            <pc:sldMk cId="1330634650" sldId="334"/>
            <ac:spMk id="14" creationId="{A8A41773-1215-4022-BDC6-81B4853757AB}"/>
          </ac:spMkLst>
        </pc:spChg>
        <pc:spChg chg="del">
          <ac:chgData name="Federico Beffa" userId="7b2a3eca-9253-471e-9f7a-e799b91f681c" providerId="ADAL" clId="{C13295F6-1CF8-4AAD-8DA4-F0BB2DA5E5A0}" dt="2019-09-25T08:18:31.462" v="39" actId="478"/>
          <ac:spMkLst>
            <pc:docMk/>
            <pc:sldMk cId="1330634650" sldId="334"/>
            <ac:spMk id="15" creationId="{9B56BAC9-FA5E-4864-8BD1-382A004590C6}"/>
          </ac:spMkLst>
        </pc:spChg>
        <pc:picChg chg="del">
          <ac:chgData name="Federico Beffa" userId="7b2a3eca-9253-471e-9f7a-e799b91f681c" providerId="ADAL" clId="{C13295F6-1CF8-4AAD-8DA4-F0BB2DA5E5A0}" dt="2019-09-25T08:18:30.008" v="38" actId="478"/>
          <ac:picMkLst>
            <pc:docMk/>
            <pc:sldMk cId="1330634650" sldId="334"/>
            <ac:picMk id="16" creationId="{C0FE8885-DDE2-40B0-B843-FA7D477141D6}"/>
          </ac:picMkLst>
        </pc:picChg>
      </pc:sldChg>
      <pc:sldChg chg="addSp delSp modSp">
        <pc:chgData name="Federico Beffa" userId="7b2a3eca-9253-471e-9f7a-e799b91f681c" providerId="ADAL" clId="{C13295F6-1CF8-4AAD-8DA4-F0BB2DA5E5A0}" dt="2019-09-25T08:51:10.012" v="671" actId="122"/>
        <pc:sldMkLst>
          <pc:docMk/>
          <pc:sldMk cId="0" sldId="361"/>
        </pc:sldMkLst>
        <pc:spChg chg="add mod">
          <ac:chgData name="Federico Beffa" userId="7b2a3eca-9253-471e-9f7a-e799b91f681c" providerId="ADAL" clId="{C13295F6-1CF8-4AAD-8DA4-F0BB2DA5E5A0}" dt="2019-09-25T08:50:50.322" v="665" actId="20577"/>
          <ac:spMkLst>
            <pc:docMk/>
            <pc:sldMk cId="0" sldId="361"/>
            <ac:spMk id="2" creationId="{CE17FA0F-AEA9-4980-ADDD-A0DFD4B6AE8F}"/>
          </ac:spMkLst>
        </pc:spChg>
        <pc:spChg chg="mod">
          <ac:chgData name="Federico Beffa" userId="7b2a3eca-9253-471e-9f7a-e799b91f681c" providerId="ADAL" clId="{C13295F6-1CF8-4AAD-8DA4-F0BB2DA5E5A0}" dt="2019-09-25T08:49:51.627" v="626"/>
          <ac:spMkLst>
            <pc:docMk/>
            <pc:sldMk cId="0" sldId="361"/>
            <ac:spMk id="7" creationId="{00000000-0000-0000-0000-000000000000}"/>
          </ac:spMkLst>
        </pc:spChg>
        <pc:spChg chg="add mod">
          <ac:chgData name="Federico Beffa" userId="7b2a3eca-9253-471e-9f7a-e799b91f681c" providerId="ADAL" clId="{C13295F6-1CF8-4AAD-8DA4-F0BB2DA5E5A0}" dt="2019-09-25T08:51:10.012" v="671" actId="122"/>
          <ac:spMkLst>
            <pc:docMk/>
            <pc:sldMk cId="0" sldId="361"/>
            <ac:spMk id="10" creationId="{33A723F1-AA5D-475F-A448-D5AFF12D7A59}"/>
          </ac:spMkLst>
        </pc:spChg>
        <pc:spChg chg="del">
          <ac:chgData name="Federico Beffa" userId="7b2a3eca-9253-471e-9f7a-e799b91f681c" providerId="ADAL" clId="{C13295F6-1CF8-4AAD-8DA4-F0BB2DA5E5A0}" dt="2019-09-25T08:50:21.225" v="630" actId="478"/>
          <ac:spMkLst>
            <pc:docMk/>
            <pc:sldMk cId="0" sldId="361"/>
            <ac:spMk id="1027" creationId="{00000000-0000-0000-0000-000000000000}"/>
          </ac:spMkLst>
        </pc:spChg>
        <pc:picChg chg="del">
          <ac:chgData name="Federico Beffa" userId="7b2a3eca-9253-471e-9f7a-e799b91f681c" providerId="ADAL" clId="{C13295F6-1CF8-4AAD-8DA4-F0BB2DA5E5A0}" dt="2019-09-25T08:49:38.929" v="623" actId="478"/>
          <ac:picMkLst>
            <pc:docMk/>
            <pc:sldMk cId="0" sldId="361"/>
            <ac:picMk id="6" creationId="{00000000-0000-0000-0000-000000000000}"/>
          </ac:picMkLst>
        </pc:picChg>
        <pc:picChg chg="del">
          <ac:chgData name="Federico Beffa" userId="7b2a3eca-9253-471e-9f7a-e799b91f681c" providerId="ADAL" clId="{C13295F6-1CF8-4AAD-8DA4-F0BB2DA5E5A0}" dt="2019-09-25T08:49:39.473" v="624" actId="478"/>
          <ac:picMkLst>
            <pc:docMk/>
            <pc:sldMk cId="0" sldId="361"/>
            <ac:picMk id="8" creationId="{747508C6-1FCE-4C0E-8320-071F3AA9A065}"/>
          </ac:picMkLst>
        </pc:picChg>
        <pc:picChg chg="del">
          <ac:chgData name="Federico Beffa" userId="7b2a3eca-9253-471e-9f7a-e799b91f681c" providerId="ADAL" clId="{C13295F6-1CF8-4AAD-8DA4-F0BB2DA5E5A0}" dt="2019-09-25T08:49:38.369" v="622" actId="478"/>
          <ac:picMkLst>
            <pc:docMk/>
            <pc:sldMk cId="0" sldId="361"/>
            <ac:picMk id="11" creationId="{9EFAD1A9-5F43-4004-9D38-F210AFAB3F37}"/>
          </ac:picMkLst>
        </pc:picChg>
      </pc:sldChg>
      <pc:sldChg chg="addSp delSp modSp modAnim">
        <pc:chgData name="Federico Beffa" userId="7b2a3eca-9253-471e-9f7a-e799b91f681c" providerId="ADAL" clId="{C13295F6-1CF8-4AAD-8DA4-F0BB2DA5E5A0}" dt="2019-09-25T08:51:36.537" v="678"/>
        <pc:sldMkLst>
          <pc:docMk/>
          <pc:sldMk cId="0" sldId="374"/>
        </pc:sldMkLst>
        <pc:spChg chg="add del mod">
          <ac:chgData name="Federico Beffa" userId="7b2a3eca-9253-471e-9f7a-e799b91f681c" providerId="ADAL" clId="{C13295F6-1CF8-4AAD-8DA4-F0BB2DA5E5A0}" dt="2019-09-25T08:51:15.290" v="672" actId="478"/>
          <ac:spMkLst>
            <pc:docMk/>
            <pc:sldMk cId="0" sldId="374"/>
            <ac:spMk id="3" creationId="{D047C3AC-D8A2-4E4F-9EDE-3E7293CA47E6}"/>
          </ac:spMkLst>
        </pc:spChg>
        <pc:spChg chg="del">
          <ac:chgData name="Federico Beffa" userId="7b2a3eca-9253-471e-9f7a-e799b91f681c" providerId="ADAL" clId="{C13295F6-1CF8-4AAD-8DA4-F0BB2DA5E5A0}" dt="2019-09-25T08:51:24.850" v="677" actId="478"/>
          <ac:spMkLst>
            <pc:docMk/>
            <pc:sldMk cId="0" sldId="374"/>
            <ac:spMk id="18" creationId="{EDF411B1-3D5A-4350-ADDD-996FF76ADE09}"/>
          </ac:spMkLst>
        </pc:spChg>
        <pc:spChg chg="del">
          <ac:chgData name="Federico Beffa" userId="7b2a3eca-9253-471e-9f7a-e799b91f681c" providerId="ADAL" clId="{C13295F6-1CF8-4AAD-8DA4-F0BB2DA5E5A0}" dt="2019-09-25T08:51:23.555" v="676" actId="478"/>
          <ac:spMkLst>
            <pc:docMk/>
            <pc:sldMk cId="0" sldId="374"/>
            <ac:spMk id="23" creationId="{34C2352D-4267-481A-A439-2384A7C79791}"/>
          </ac:spMkLst>
        </pc:spChg>
        <pc:picChg chg="del">
          <ac:chgData name="Federico Beffa" userId="7b2a3eca-9253-471e-9f7a-e799b91f681c" providerId="ADAL" clId="{C13295F6-1CF8-4AAD-8DA4-F0BB2DA5E5A0}" dt="2019-09-25T08:51:17.363" v="673" actId="478"/>
          <ac:picMkLst>
            <pc:docMk/>
            <pc:sldMk cId="0" sldId="374"/>
            <ac:picMk id="28" creationId="{ED6D519D-66C3-449D-99D6-C624FA3BE97A}"/>
          </ac:picMkLst>
        </pc:picChg>
        <pc:cxnChg chg="del">
          <ac:chgData name="Federico Beffa" userId="7b2a3eca-9253-471e-9f7a-e799b91f681c" providerId="ADAL" clId="{C13295F6-1CF8-4AAD-8DA4-F0BB2DA5E5A0}" dt="2019-09-25T08:51:20.386" v="675" actId="478"/>
          <ac:cxnSpMkLst>
            <pc:docMk/>
            <pc:sldMk cId="0" sldId="374"/>
            <ac:cxnSpMk id="21" creationId="{525BAB06-3381-439D-B08A-6238FA70F78A}"/>
          </ac:cxnSpMkLst>
        </pc:cxnChg>
        <pc:cxnChg chg="del">
          <ac:chgData name="Federico Beffa" userId="7b2a3eca-9253-471e-9f7a-e799b91f681c" providerId="ADAL" clId="{C13295F6-1CF8-4AAD-8DA4-F0BB2DA5E5A0}" dt="2019-09-25T08:51:19.090" v="674" actId="478"/>
          <ac:cxnSpMkLst>
            <pc:docMk/>
            <pc:sldMk cId="0" sldId="374"/>
            <ac:cxnSpMk id="22" creationId="{5DADEA1B-7406-42B1-A71A-F52634B863B9}"/>
          </ac:cxnSpMkLst>
        </pc:cxnChg>
      </pc:sldChg>
      <pc:sldChg chg="addSp delSp modSp">
        <pc:chgData name="Federico Beffa" userId="7b2a3eca-9253-471e-9f7a-e799b91f681c" providerId="ADAL" clId="{C13295F6-1CF8-4AAD-8DA4-F0BB2DA5E5A0}" dt="2019-09-25T08:51:48.308" v="684" actId="478"/>
        <pc:sldMkLst>
          <pc:docMk/>
          <pc:sldMk cId="1224782466" sldId="447"/>
        </pc:sldMkLst>
        <pc:spChg chg="add del mod">
          <ac:chgData name="Federico Beffa" userId="7b2a3eca-9253-471e-9f7a-e799b91f681c" providerId="ADAL" clId="{C13295F6-1CF8-4AAD-8DA4-F0BB2DA5E5A0}" dt="2019-09-25T08:51:48.308" v="684" actId="478"/>
          <ac:spMkLst>
            <pc:docMk/>
            <pc:sldMk cId="1224782466" sldId="447"/>
            <ac:spMk id="2" creationId="{4ABC74B8-743B-4C34-A16D-D1824F12366E}"/>
          </ac:spMkLst>
        </pc:spChg>
        <pc:spChg chg="del">
          <ac:chgData name="Federico Beffa" userId="7b2a3eca-9253-471e-9f7a-e799b91f681c" providerId="ADAL" clId="{C13295F6-1CF8-4AAD-8DA4-F0BB2DA5E5A0}" dt="2019-09-25T08:51:44.778" v="683" actId="478"/>
          <ac:spMkLst>
            <pc:docMk/>
            <pc:sldMk cId="1224782466" sldId="447"/>
            <ac:spMk id="4" creationId="{00000000-0000-0000-0000-000000000000}"/>
          </ac:spMkLst>
        </pc:spChg>
        <pc:spChg chg="del">
          <ac:chgData name="Federico Beffa" userId="7b2a3eca-9253-471e-9f7a-e799b91f681c" providerId="ADAL" clId="{C13295F6-1CF8-4AAD-8DA4-F0BB2DA5E5A0}" dt="2019-09-25T08:51:40.827" v="679" actId="478"/>
          <ac:spMkLst>
            <pc:docMk/>
            <pc:sldMk cId="1224782466" sldId="447"/>
            <ac:spMk id="20" creationId="{6F7752D8-9C93-497F-8ECA-375828B52DBF}"/>
          </ac:spMkLst>
        </pc:spChg>
        <pc:picChg chg="del">
          <ac:chgData name="Federico Beffa" userId="7b2a3eca-9253-471e-9f7a-e799b91f681c" providerId="ADAL" clId="{C13295F6-1CF8-4AAD-8DA4-F0BB2DA5E5A0}" dt="2019-09-25T08:51:41.925" v="680" actId="478"/>
          <ac:picMkLst>
            <pc:docMk/>
            <pc:sldMk cId="1224782466" sldId="447"/>
            <ac:picMk id="15" creationId="{4E3DF1FF-9E3C-4CF5-BA3A-FEBC05A94811}"/>
          </ac:picMkLst>
        </pc:picChg>
        <pc:cxnChg chg="del">
          <ac:chgData name="Federico Beffa" userId="7b2a3eca-9253-471e-9f7a-e799b91f681c" providerId="ADAL" clId="{C13295F6-1CF8-4AAD-8DA4-F0BB2DA5E5A0}" dt="2019-09-25T08:51:42.681" v="681" actId="478"/>
          <ac:cxnSpMkLst>
            <pc:docMk/>
            <pc:sldMk cId="1224782466" sldId="447"/>
            <ac:cxnSpMk id="8" creationId="{00000000-0000-0000-0000-000000000000}"/>
          </ac:cxnSpMkLst>
        </pc:cxnChg>
        <pc:cxnChg chg="del">
          <ac:chgData name="Federico Beffa" userId="7b2a3eca-9253-471e-9f7a-e799b91f681c" providerId="ADAL" clId="{C13295F6-1CF8-4AAD-8DA4-F0BB2DA5E5A0}" dt="2019-09-25T08:51:43.222" v="682" actId="478"/>
          <ac:cxnSpMkLst>
            <pc:docMk/>
            <pc:sldMk cId="1224782466" sldId="447"/>
            <ac:cxnSpMk id="10" creationId="{00000000-0000-0000-0000-000000000000}"/>
          </ac:cxnSpMkLst>
        </pc:cxnChg>
      </pc:sldChg>
      <pc:sldChg chg="addSp delSp modSp modAnim">
        <pc:chgData name="Federico Beffa" userId="7b2a3eca-9253-471e-9f7a-e799b91f681c" providerId="ADAL" clId="{C13295F6-1CF8-4AAD-8DA4-F0BB2DA5E5A0}" dt="2019-09-25T08:52:16.805" v="699" actId="478"/>
        <pc:sldMkLst>
          <pc:docMk/>
          <pc:sldMk cId="3185774997" sldId="450"/>
        </pc:sldMkLst>
        <pc:spChg chg="add del mod">
          <ac:chgData name="Federico Beffa" userId="7b2a3eca-9253-471e-9f7a-e799b91f681c" providerId="ADAL" clId="{C13295F6-1CF8-4AAD-8DA4-F0BB2DA5E5A0}" dt="2019-09-25T08:52:08.791" v="693" actId="478"/>
          <ac:spMkLst>
            <pc:docMk/>
            <pc:sldMk cId="3185774997" sldId="450"/>
            <ac:spMk id="2" creationId="{681FF6AC-3D70-4DB5-AE17-5A7BA45DC491}"/>
          </ac:spMkLst>
        </pc:spChg>
        <pc:spChg chg="del mod">
          <ac:chgData name="Federico Beffa" userId="7b2a3eca-9253-471e-9f7a-e799b91f681c" providerId="ADAL" clId="{C13295F6-1CF8-4AAD-8DA4-F0BB2DA5E5A0}" dt="2019-09-25T08:52:14.260" v="696" actId="478"/>
          <ac:spMkLst>
            <pc:docMk/>
            <pc:sldMk cId="3185774997" sldId="450"/>
            <ac:spMk id="4" creationId="{00000000-0000-0000-0000-000000000000}"/>
          </ac:spMkLst>
        </pc:spChg>
        <pc:spChg chg="del">
          <ac:chgData name="Federico Beffa" userId="7b2a3eca-9253-471e-9f7a-e799b91f681c" providerId="ADAL" clId="{C13295F6-1CF8-4AAD-8DA4-F0BB2DA5E5A0}" dt="2019-09-25T08:52:16.805" v="699" actId="478"/>
          <ac:spMkLst>
            <pc:docMk/>
            <pc:sldMk cId="3185774997" sldId="450"/>
            <ac:spMk id="15" creationId="{1E9D9DFA-5E56-4EB2-8A8F-0971339855BC}"/>
          </ac:spMkLst>
        </pc:spChg>
        <pc:picChg chg="del">
          <ac:chgData name="Federico Beffa" userId="7b2a3eca-9253-471e-9f7a-e799b91f681c" providerId="ADAL" clId="{C13295F6-1CF8-4AAD-8DA4-F0BB2DA5E5A0}" dt="2019-09-25T08:52:10.469" v="694" actId="478"/>
          <ac:picMkLst>
            <pc:docMk/>
            <pc:sldMk cId="3185774997" sldId="450"/>
            <ac:picMk id="12" creationId="{1B6A669B-4928-4B28-A890-82FF24CD1251}"/>
          </ac:picMkLst>
        </pc:picChg>
        <pc:cxnChg chg="del">
          <ac:chgData name="Federico Beffa" userId="7b2a3eca-9253-471e-9f7a-e799b91f681c" providerId="ADAL" clId="{C13295F6-1CF8-4AAD-8DA4-F0BB2DA5E5A0}" dt="2019-09-25T08:52:15.648" v="698" actId="478"/>
          <ac:cxnSpMkLst>
            <pc:docMk/>
            <pc:sldMk cId="3185774997" sldId="450"/>
            <ac:cxnSpMk id="8" creationId="{00000000-0000-0000-0000-000000000000}"/>
          </ac:cxnSpMkLst>
        </pc:cxnChg>
        <pc:cxnChg chg="del">
          <ac:chgData name="Federico Beffa" userId="7b2a3eca-9253-471e-9f7a-e799b91f681c" providerId="ADAL" clId="{C13295F6-1CF8-4AAD-8DA4-F0BB2DA5E5A0}" dt="2019-09-25T08:52:15.059" v="697" actId="478"/>
          <ac:cxnSpMkLst>
            <pc:docMk/>
            <pc:sldMk cId="3185774997" sldId="450"/>
            <ac:cxnSpMk id="10" creationId="{00000000-0000-0000-0000-000000000000}"/>
          </ac:cxnSpMkLst>
        </pc:cxnChg>
      </pc:sldChg>
      <pc:sldChg chg="addSp delSp modSp modAnim">
        <pc:chgData name="Federico Beffa" userId="7b2a3eca-9253-471e-9f7a-e799b91f681c" providerId="ADAL" clId="{C13295F6-1CF8-4AAD-8DA4-F0BB2DA5E5A0}" dt="2019-09-25T08:52:01.396" v="691" actId="478"/>
        <pc:sldMkLst>
          <pc:docMk/>
          <pc:sldMk cId="3164887318" sldId="451"/>
        </pc:sldMkLst>
        <pc:spChg chg="add del mod">
          <ac:chgData name="Federico Beffa" userId="7b2a3eca-9253-471e-9f7a-e799b91f681c" providerId="ADAL" clId="{C13295F6-1CF8-4AAD-8DA4-F0BB2DA5E5A0}" dt="2019-09-25T08:51:58.547" v="689" actId="478"/>
          <ac:spMkLst>
            <pc:docMk/>
            <pc:sldMk cId="3164887318" sldId="451"/>
            <ac:spMk id="2" creationId="{94D67A7C-8601-4A3D-9A5A-29514AC3B077}"/>
          </ac:spMkLst>
        </pc:spChg>
        <pc:spChg chg="del">
          <ac:chgData name="Federico Beffa" userId="7b2a3eca-9253-471e-9f7a-e799b91f681c" providerId="ADAL" clId="{C13295F6-1CF8-4AAD-8DA4-F0BB2DA5E5A0}" dt="2019-09-25T08:51:56.520" v="687" actId="478"/>
          <ac:spMkLst>
            <pc:docMk/>
            <pc:sldMk cId="3164887318" sldId="451"/>
            <ac:spMk id="6" creationId="{00000000-0000-0000-0000-000000000000}"/>
          </ac:spMkLst>
        </pc:spChg>
        <pc:spChg chg="del">
          <ac:chgData name="Federico Beffa" userId="7b2a3eca-9253-471e-9f7a-e799b91f681c" providerId="ADAL" clId="{C13295F6-1CF8-4AAD-8DA4-F0BB2DA5E5A0}" dt="2019-09-25T08:51:57.636" v="688" actId="478"/>
          <ac:spMkLst>
            <pc:docMk/>
            <pc:sldMk cId="3164887318" sldId="451"/>
            <ac:spMk id="12" creationId="{2B3DCABD-7336-4EC7-A545-CF12D692BEF4}"/>
          </ac:spMkLst>
        </pc:spChg>
        <pc:picChg chg="del">
          <ac:chgData name="Federico Beffa" userId="7b2a3eca-9253-471e-9f7a-e799b91f681c" providerId="ADAL" clId="{C13295F6-1CF8-4AAD-8DA4-F0BB2DA5E5A0}" dt="2019-09-25T08:51:53.669" v="686" actId="478"/>
          <ac:picMkLst>
            <pc:docMk/>
            <pc:sldMk cId="3164887318" sldId="451"/>
            <ac:picMk id="13" creationId="{BC891D5F-A5C5-4B15-AC92-9DC113C74B9C}"/>
          </ac:picMkLst>
        </pc:picChg>
        <pc:cxnChg chg="del">
          <ac:chgData name="Federico Beffa" userId="7b2a3eca-9253-471e-9f7a-e799b91f681c" providerId="ADAL" clId="{C13295F6-1CF8-4AAD-8DA4-F0BB2DA5E5A0}" dt="2019-09-25T08:52:01.396" v="691" actId="478"/>
          <ac:cxnSpMkLst>
            <pc:docMk/>
            <pc:sldMk cId="3164887318" sldId="451"/>
            <ac:cxnSpMk id="8" creationId="{00000000-0000-0000-0000-000000000000}"/>
          </ac:cxnSpMkLst>
        </pc:cxnChg>
        <pc:cxnChg chg="del">
          <ac:chgData name="Federico Beffa" userId="7b2a3eca-9253-471e-9f7a-e799b91f681c" providerId="ADAL" clId="{C13295F6-1CF8-4AAD-8DA4-F0BB2DA5E5A0}" dt="2019-09-25T08:52:00.627" v="690" actId="478"/>
          <ac:cxnSpMkLst>
            <pc:docMk/>
            <pc:sldMk cId="3164887318" sldId="451"/>
            <ac:cxnSpMk id="10" creationId="{00000000-0000-0000-0000-000000000000}"/>
          </ac:cxnSpMkLst>
        </pc:cxnChg>
      </pc:sldChg>
      <pc:sldChg chg="addSp delSp modSp modAnim">
        <pc:chgData name="Federico Beffa" userId="7b2a3eca-9253-471e-9f7a-e799b91f681c" providerId="ADAL" clId="{C13295F6-1CF8-4AAD-8DA4-F0BB2DA5E5A0}" dt="2019-09-25T08:52:32.271" v="706"/>
        <pc:sldMkLst>
          <pc:docMk/>
          <pc:sldMk cId="3912684754" sldId="452"/>
        </pc:sldMkLst>
        <pc:spChg chg="add del mod">
          <ac:chgData name="Federico Beffa" userId="7b2a3eca-9253-471e-9f7a-e799b91f681c" providerId="ADAL" clId="{C13295F6-1CF8-4AAD-8DA4-F0BB2DA5E5A0}" dt="2019-09-25T08:52:24.068" v="701" actId="478"/>
          <ac:spMkLst>
            <pc:docMk/>
            <pc:sldMk cId="3912684754" sldId="452"/>
            <ac:spMk id="2" creationId="{6B4EF7DF-C4D1-48C0-B5E5-90B43279591D}"/>
          </ac:spMkLst>
        </pc:spChg>
        <pc:spChg chg="del">
          <ac:chgData name="Federico Beffa" userId="7b2a3eca-9253-471e-9f7a-e799b91f681c" providerId="ADAL" clId="{C13295F6-1CF8-4AAD-8DA4-F0BB2DA5E5A0}" dt="2019-09-25T08:52:28.837" v="705" actId="478"/>
          <ac:spMkLst>
            <pc:docMk/>
            <pc:sldMk cId="3912684754" sldId="452"/>
            <ac:spMk id="6" creationId="{00000000-0000-0000-0000-000000000000}"/>
          </ac:spMkLst>
        </pc:spChg>
        <pc:spChg chg="del">
          <ac:chgData name="Federico Beffa" userId="7b2a3eca-9253-471e-9f7a-e799b91f681c" providerId="ADAL" clId="{C13295F6-1CF8-4AAD-8DA4-F0BB2DA5E5A0}" dt="2019-09-25T08:52:23.333" v="700" actId="478"/>
          <ac:spMkLst>
            <pc:docMk/>
            <pc:sldMk cId="3912684754" sldId="452"/>
            <ac:spMk id="13" creationId="{BE45AF63-B23C-4990-981B-2E8BB698A953}"/>
          </ac:spMkLst>
        </pc:spChg>
        <pc:picChg chg="del">
          <ac:chgData name="Federico Beffa" userId="7b2a3eca-9253-471e-9f7a-e799b91f681c" providerId="ADAL" clId="{C13295F6-1CF8-4AAD-8DA4-F0BB2DA5E5A0}" dt="2019-09-25T08:52:25.524" v="702" actId="478"/>
          <ac:picMkLst>
            <pc:docMk/>
            <pc:sldMk cId="3912684754" sldId="452"/>
            <ac:picMk id="12" creationId="{5D9978FC-BAC6-4D77-8071-A8EC155AF586}"/>
          </ac:picMkLst>
        </pc:picChg>
        <pc:cxnChg chg="del">
          <ac:chgData name="Federico Beffa" userId="7b2a3eca-9253-471e-9f7a-e799b91f681c" providerId="ADAL" clId="{C13295F6-1CF8-4AAD-8DA4-F0BB2DA5E5A0}" dt="2019-09-25T08:52:26.148" v="703" actId="478"/>
          <ac:cxnSpMkLst>
            <pc:docMk/>
            <pc:sldMk cId="3912684754" sldId="452"/>
            <ac:cxnSpMk id="8" creationId="{00000000-0000-0000-0000-000000000000}"/>
          </ac:cxnSpMkLst>
        </pc:cxnChg>
        <pc:cxnChg chg="del">
          <ac:chgData name="Federico Beffa" userId="7b2a3eca-9253-471e-9f7a-e799b91f681c" providerId="ADAL" clId="{C13295F6-1CF8-4AAD-8DA4-F0BB2DA5E5A0}" dt="2019-09-25T08:52:26.740" v="704" actId="478"/>
          <ac:cxnSpMkLst>
            <pc:docMk/>
            <pc:sldMk cId="3912684754" sldId="452"/>
            <ac:cxnSpMk id="10" creationId="{00000000-0000-0000-0000-000000000000}"/>
          </ac:cxnSpMkLst>
        </pc:cxnChg>
      </pc:sldChg>
      <pc:sldChg chg="addSp delSp modSp modAnim">
        <pc:chgData name="Federico Beffa" userId="7b2a3eca-9253-471e-9f7a-e799b91f681c" providerId="ADAL" clId="{C13295F6-1CF8-4AAD-8DA4-F0BB2DA5E5A0}" dt="2019-09-25T08:52:47.317" v="713" actId="478"/>
        <pc:sldMkLst>
          <pc:docMk/>
          <pc:sldMk cId="414680391" sldId="501"/>
        </pc:sldMkLst>
        <pc:spChg chg="add del mod">
          <ac:chgData name="Federico Beffa" userId="7b2a3eca-9253-471e-9f7a-e799b91f681c" providerId="ADAL" clId="{C13295F6-1CF8-4AAD-8DA4-F0BB2DA5E5A0}" dt="2019-09-25T08:52:47.317" v="713" actId="478"/>
          <ac:spMkLst>
            <pc:docMk/>
            <pc:sldMk cId="414680391" sldId="501"/>
            <ac:spMk id="2" creationId="{6F94CAEA-4ACB-46D2-8ADF-97180AD80076}"/>
          </ac:spMkLst>
        </pc:spChg>
        <pc:spChg chg="del">
          <ac:chgData name="Federico Beffa" userId="7b2a3eca-9253-471e-9f7a-e799b91f681c" providerId="ADAL" clId="{C13295F6-1CF8-4AAD-8DA4-F0BB2DA5E5A0}" dt="2019-09-25T08:52:40.149" v="711" actId="478"/>
          <ac:spMkLst>
            <pc:docMk/>
            <pc:sldMk cId="414680391" sldId="501"/>
            <ac:spMk id="3" creationId="{00000000-0000-0000-0000-000000000000}"/>
          </ac:spMkLst>
        </pc:spChg>
        <pc:spChg chg="del">
          <ac:chgData name="Federico Beffa" userId="7b2a3eca-9253-471e-9f7a-e799b91f681c" providerId="ADAL" clId="{C13295F6-1CF8-4AAD-8DA4-F0BB2DA5E5A0}" dt="2019-09-25T08:52:42.407" v="712" actId="478"/>
          <ac:spMkLst>
            <pc:docMk/>
            <pc:sldMk cId="414680391" sldId="501"/>
            <ac:spMk id="5" creationId="{00000000-0000-0000-0000-000000000000}"/>
          </ac:spMkLst>
        </pc:spChg>
        <pc:picChg chg="del">
          <ac:chgData name="Federico Beffa" userId="7b2a3eca-9253-471e-9f7a-e799b91f681c" providerId="ADAL" clId="{C13295F6-1CF8-4AAD-8DA4-F0BB2DA5E5A0}" dt="2019-09-25T08:52:39.555" v="710" actId="478"/>
          <ac:picMkLst>
            <pc:docMk/>
            <pc:sldMk cId="414680391" sldId="501"/>
            <ac:picMk id="11" creationId="{00000000-0000-0000-0000-000000000000}"/>
          </ac:picMkLst>
        </pc:picChg>
        <pc:cxnChg chg="del">
          <ac:chgData name="Federico Beffa" userId="7b2a3eca-9253-471e-9f7a-e799b91f681c" providerId="ADAL" clId="{C13295F6-1CF8-4AAD-8DA4-F0BB2DA5E5A0}" dt="2019-09-25T08:52:39.063" v="709" actId="478"/>
          <ac:cxnSpMkLst>
            <pc:docMk/>
            <pc:sldMk cId="414680391" sldId="501"/>
            <ac:cxnSpMk id="8" creationId="{00000000-0000-0000-0000-000000000000}"/>
          </ac:cxnSpMkLst>
        </pc:cxnChg>
        <pc:cxnChg chg="del">
          <ac:chgData name="Federico Beffa" userId="7b2a3eca-9253-471e-9f7a-e799b91f681c" providerId="ADAL" clId="{C13295F6-1CF8-4AAD-8DA4-F0BB2DA5E5A0}" dt="2019-09-25T08:52:38.376" v="708" actId="478"/>
          <ac:cxnSpMkLst>
            <pc:docMk/>
            <pc:sldMk cId="414680391" sldId="501"/>
            <ac:cxnSpMk id="10" creationId="{00000000-0000-0000-0000-000000000000}"/>
          </ac:cxnSpMkLst>
        </pc:cxnChg>
      </pc:sldChg>
      <pc:sldChg chg="addSp delSp modSp">
        <pc:chgData name="Federico Beffa" userId="7b2a3eca-9253-471e-9f7a-e799b91f681c" providerId="ADAL" clId="{C13295F6-1CF8-4AAD-8DA4-F0BB2DA5E5A0}" dt="2019-09-25T08:53:38.038" v="795" actId="20577"/>
        <pc:sldMkLst>
          <pc:docMk/>
          <pc:sldMk cId="1710842335" sldId="723"/>
        </pc:sldMkLst>
        <pc:spChg chg="add mod">
          <ac:chgData name="Federico Beffa" userId="7b2a3eca-9253-471e-9f7a-e799b91f681c" providerId="ADAL" clId="{C13295F6-1CF8-4AAD-8DA4-F0BB2DA5E5A0}" dt="2019-09-25T08:53:03.221" v="745" actId="20577"/>
          <ac:spMkLst>
            <pc:docMk/>
            <pc:sldMk cId="1710842335" sldId="723"/>
            <ac:spMk id="2" creationId="{8BF3C8C8-6314-4043-B33F-CBB4104A5770}"/>
          </ac:spMkLst>
        </pc:spChg>
        <pc:spChg chg="add mod">
          <ac:chgData name="Federico Beffa" userId="7b2a3eca-9253-471e-9f7a-e799b91f681c" providerId="ADAL" clId="{C13295F6-1CF8-4AAD-8DA4-F0BB2DA5E5A0}" dt="2019-09-25T08:53:38.038" v="795" actId="20577"/>
          <ac:spMkLst>
            <pc:docMk/>
            <pc:sldMk cId="1710842335" sldId="723"/>
            <ac:spMk id="7" creationId="{A2A03B9B-E55A-469A-AFD0-CC262A2DCC8C}"/>
          </ac:spMkLst>
        </pc:spChg>
        <pc:spChg chg="del">
          <ac:chgData name="Federico Beffa" userId="7b2a3eca-9253-471e-9f7a-e799b91f681c" providerId="ADAL" clId="{C13295F6-1CF8-4AAD-8DA4-F0BB2DA5E5A0}" dt="2019-09-25T08:53:09.717" v="747" actId="478"/>
          <ac:spMkLst>
            <pc:docMk/>
            <pc:sldMk cId="1710842335" sldId="723"/>
            <ac:spMk id="20" creationId="{00000000-0000-0000-0000-000000000000}"/>
          </ac:spMkLst>
        </pc:spChg>
        <pc:spChg chg="del">
          <ac:chgData name="Federico Beffa" userId="7b2a3eca-9253-471e-9f7a-e799b91f681c" providerId="ADAL" clId="{C13295F6-1CF8-4AAD-8DA4-F0BB2DA5E5A0}" dt="2019-09-25T08:53:12.408" v="748" actId="478"/>
          <ac:spMkLst>
            <pc:docMk/>
            <pc:sldMk cId="1710842335" sldId="723"/>
            <ac:spMk id="21" creationId="{00000000-0000-0000-0000-000000000000}"/>
          </ac:spMkLst>
        </pc:spChg>
        <pc:picChg chg="del">
          <ac:chgData name="Federico Beffa" userId="7b2a3eca-9253-471e-9f7a-e799b91f681c" providerId="ADAL" clId="{C13295F6-1CF8-4AAD-8DA4-F0BB2DA5E5A0}" dt="2019-09-25T08:53:06.981" v="746" actId="478"/>
          <ac:picMkLst>
            <pc:docMk/>
            <pc:sldMk cId="1710842335" sldId="723"/>
            <ac:picMk id="14" creationId="{86420EC2-C23E-42A5-81BE-6FBDADEEFE4F}"/>
          </ac:picMkLst>
        </pc:picChg>
      </pc:sldChg>
      <pc:sldChg chg="addSp delSp modSp">
        <pc:chgData name="Federico Beffa" userId="7b2a3eca-9253-471e-9f7a-e799b91f681c" providerId="ADAL" clId="{C13295F6-1CF8-4AAD-8DA4-F0BB2DA5E5A0}" dt="2019-09-25T08:54:14.632" v="804" actId="1036"/>
        <pc:sldMkLst>
          <pc:docMk/>
          <pc:sldMk cId="131771737" sldId="867"/>
        </pc:sldMkLst>
        <pc:spChg chg="add del mod">
          <ac:chgData name="Federico Beffa" userId="7b2a3eca-9253-471e-9f7a-e799b91f681c" providerId="ADAL" clId="{C13295F6-1CF8-4AAD-8DA4-F0BB2DA5E5A0}" dt="2019-09-25T08:54:05.166" v="799" actId="478"/>
          <ac:spMkLst>
            <pc:docMk/>
            <pc:sldMk cId="131771737" sldId="867"/>
            <ac:spMk id="2" creationId="{CAE85EF7-8E3A-4F1E-BDB4-50E25F0B37F2}"/>
          </ac:spMkLst>
        </pc:spChg>
        <pc:spChg chg="mod">
          <ac:chgData name="Federico Beffa" userId="7b2a3eca-9253-471e-9f7a-e799b91f681c" providerId="ADAL" clId="{C13295F6-1CF8-4AAD-8DA4-F0BB2DA5E5A0}" dt="2019-09-25T08:54:14.632" v="804" actId="1036"/>
          <ac:spMkLst>
            <pc:docMk/>
            <pc:sldMk cId="131771737" sldId="867"/>
            <ac:spMk id="36" creationId="{00000000-0000-0000-0000-000000000000}"/>
          </ac:spMkLst>
        </pc:spChg>
        <pc:spChg chg="del">
          <ac:chgData name="Federico Beffa" userId="7b2a3eca-9253-471e-9f7a-e799b91f681c" providerId="ADAL" clId="{C13295F6-1CF8-4AAD-8DA4-F0BB2DA5E5A0}" dt="2019-09-25T08:54:07.914" v="800" actId="478"/>
          <ac:spMkLst>
            <pc:docMk/>
            <pc:sldMk cId="131771737" sldId="867"/>
            <ac:spMk id="67" creationId="{CF3D50DD-F4BB-4C24-B18C-DE29960EA8FE}"/>
          </ac:spMkLst>
        </pc:spChg>
      </pc:sldChg>
      <pc:sldChg chg="delSp modSp">
        <pc:chgData name="Federico Beffa" userId="7b2a3eca-9253-471e-9f7a-e799b91f681c" providerId="ADAL" clId="{C13295F6-1CF8-4AAD-8DA4-F0BB2DA5E5A0}" dt="2019-09-25T08:53:56.751" v="798" actId="478"/>
        <pc:sldMkLst>
          <pc:docMk/>
          <pc:sldMk cId="1275763634" sldId="868"/>
        </pc:sldMkLst>
        <pc:spChg chg="del">
          <ac:chgData name="Federico Beffa" userId="7b2a3eca-9253-471e-9f7a-e799b91f681c" providerId="ADAL" clId="{C13295F6-1CF8-4AAD-8DA4-F0BB2DA5E5A0}" dt="2019-09-25T08:53:56.751" v="798" actId="478"/>
          <ac:spMkLst>
            <pc:docMk/>
            <pc:sldMk cId="1275763634" sldId="868"/>
            <ac:spMk id="13" creationId="{AB8421CC-0F4A-40CC-B8D0-0B8676438687}"/>
          </ac:spMkLst>
        </pc:spChg>
        <pc:spChg chg="mod">
          <ac:chgData name="Federico Beffa" userId="7b2a3eca-9253-471e-9f7a-e799b91f681c" providerId="ADAL" clId="{C13295F6-1CF8-4AAD-8DA4-F0BB2DA5E5A0}" dt="2019-09-25T08:53:54.560" v="797" actId="1076"/>
          <ac:spMkLst>
            <pc:docMk/>
            <pc:sldMk cId="1275763634" sldId="868"/>
            <ac:spMk id="36" creationId="{00000000-0000-0000-0000-000000000000}"/>
          </ac:spMkLst>
        </pc:spChg>
        <pc:spChg chg="mod">
          <ac:chgData name="Federico Beffa" userId="7b2a3eca-9253-471e-9f7a-e799b91f681c" providerId="ADAL" clId="{C13295F6-1CF8-4AAD-8DA4-F0BB2DA5E5A0}" dt="2019-09-25T08:53:51.448" v="796" actId="1076"/>
          <ac:spMkLst>
            <pc:docMk/>
            <pc:sldMk cId="1275763634" sldId="868"/>
            <ac:spMk id="47" creationId="{B302233E-36ED-419C-BEA5-B5F79C9D9FBF}"/>
          </ac:spMkLst>
        </pc:spChg>
      </pc:sldChg>
      <pc:sldChg chg="delSp modSp modAnim">
        <pc:chgData name="Federico Beffa" userId="7b2a3eca-9253-471e-9f7a-e799b91f681c" providerId="ADAL" clId="{C13295F6-1CF8-4AAD-8DA4-F0BB2DA5E5A0}" dt="2019-09-25T08:55:06.275" v="829"/>
        <pc:sldMkLst>
          <pc:docMk/>
          <pc:sldMk cId="2905150449" sldId="869"/>
        </pc:sldMkLst>
        <pc:spChg chg="mod">
          <ac:chgData name="Federico Beffa" userId="7b2a3eca-9253-471e-9f7a-e799b91f681c" providerId="ADAL" clId="{C13295F6-1CF8-4AAD-8DA4-F0BB2DA5E5A0}" dt="2019-09-25T08:54:51.113" v="819" actId="1076"/>
          <ac:spMkLst>
            <pc:docMk/>
            <pc:sldMk cId="2905150449" sldId="869"/>
            <ac:spMk id="70" creationId="{00000000-0000-0000-0000-000000000000}"/>
          </ac:spMkLst>
        </pc:spChg>
        <pc:spChg chg="mod">
          <ac:chgData name="Federico Beffa" userId="7b2a3eca-9253-471e-9f7a-e799b91f681c" providerId="ADAL" clId="{C13295F6-1CF8-4AAD-8DA4-F0BB2DA5E5A0}" dt="2019-09-25T08:54:54.980" v="826" actId="1036"/>
          <ac:spMkLst>
            <pc:docMk/>
            <pc:sldMk cId="2905150449" sldId="869"/>
            <ac:spMk id="71" creationId="{00000000-0000-0000-0000-000000000000}"/>
          </ac:spMkLst>
        </pc:spChg>
        <pc:spChg chg="del mod">
          <ac:chgData name="Federico Beffa" userId="7b2a3eca-9253-471e-9f7a-e799b91f681c" providerId="ADAL" clId="{C13295F6-1CF8-4AAD-8DA4-F0BB2DA5E5A0}" dt="2019-09-25T08:54:58.361" v="828" actId="478"/>
          <ac:spMkLst>
            <pc:docMk/>
            <pc:sldMk cId="2905150449" sldId="869"/>
            <ac:spMk id="86" creationId="{B313F3FD-C4E7-4157-BD66-48C01A10B887}"/>
          </ac:spMkLst>
        </pc:spChg>
      </pc:sldChg>
      <pc:sldChg chg="delSp modSp">
        <pc:chgData name="Federico Beffa" userId="7b2a3eca-9253-471e-9f7a-e799b91f681c" providerId="ADAL" clId="{C13295F6-1CF8-4AAD-8DA4-F0BB2DA5E5A0}" dt="2019-09-25T08:54:43.106" v="818" actId="5793"/>
        <pc:sldMkLst>
          <pc:docMk/>
          <pc:sldMk cId="926286266" sldId="883"/>
        </pc:sldMkLst>
        <pc:spChg chg="mod">
          <ac:chgData name="Federico Beffa" userId="7b2a3eca-9253-471e-9f7a-e799b91f681c" providerId="ADAL" clId="{C13295F6-1CF8-4AAD-8DA4-F0BB2DA5E5A0}" dt="2019-09-25T08:54:33.167" v="815" actId="1076"/>
          <ac:spMkLst>
            <pc:docMk/>
            <pc:sldMk cId="926286266" sldId="883"/>
            <ac:spMk id="2" creationId="{00000000-0000-0000-0000-000000000000}"/>
          </ac:spMkLst>
        </pc:spChg>
        <pc:spChg chg="del">
          <ac:chgData name="Federico Beffa" userId="7b2a3eca-9253-471e-9f7a-e799b91f681c" providerId="ADAL" clId="{C13295F6-1CF8-4AAD-8DA4-F0BB2DA5E5A0}" dt="2019-09-25T08:54:38.285" v="817" actId="478"/>
          <ac:spMkLst>
            <pc:docMk/>
            <pc:sldMk cId="926286266" sldId="883"/>
            <ac:spMk id="19" creationId="{40B01936-8093-42C6-B324-03011131DBA9}"/>
          </ac:spMkLst>
        </pc:spChg>
        <pc:spChg chg="mod">
          <ac:chgData name="Federico Beffa" userId="7b2a3eca-9253-471e-9f7a-e799b91f681c" providerId="ADAL" clId="{C13295F6-1CF8-4AAD-8DA4-F0BB2DA5E5A0}" dt="2019-09-25T08:54:43.106" v="818" actId="5793"/>
          <ac:spMkLst>
            <pc:docMk/>
            <pc:sldMk cId="926286266" sldId="883"/>
            <ac:spMk id="28" creationId="{00000000-0000-0000-0000-000000000000}"/>
          </ac:spMkLst>
        </pc:spChg>
      </pc:sldChg>
      <pc:sldChg chg="delSp modSp">
        <pc:chgData name="Federico Beffa" userId="7b2a3eca-9253-471e-9f7a-e799b91f681c" providerId="ADAL" clId="{C13295F6-1CF8-4AAD-8DA4-F0BB2DA5E5A0}" dt="2019-09-25T08:55:20.617" v="832" actId="1076"/>
        <pc:sldMkLst>
          <pc:docMk/>
          <pc:sldMk cId="368217326" sldId="896"/>
        </pc:sldMkLst>
        <pc:spChg chg="mod">
          <ac:chgData name="Federico Beffa" userId="7b2a3eca-9253-471e-9f7a-e799b91f681c" providerId="ADAL" clId="{C13295F6-1CF8-4AAD-8DA4-F0BB2DA5E5A0}" dt="2019-09-25T08:55:18.616" v="831" actId="1076"/>
          <ac:spMkLst>
            <pc:docMk/>
            <pc:sldMk cId="368217326" sldId="896"/>
            <ac:spMk id="70" creationId="{00000000-0000-0000-0000-000000000000}"/>
          </ac:spMkLst>
        </pc:spChg>
        <pc:spChg chg="mod">
          <ac:chgData name="Federico Beffa" userId="7b2a3eca-9253-471e-9f7a-e799b91f681c" providerId="ADAL" clId="{C13295F6-1CF8-4AAD-8DA4-F0BB2DA5E5A0}" dt="2019-09-25T08:55:20.617" v="832" actId="1076"/>
          <ac:spMkLst>
            <pc:docMk/>
            <pc:sldMk cId="368217326" sldId="896"/>
            <ac:spMk id="71" creationId="{00000000-0000-0000-0000-000000000000}"/>
          </ac:spMkLst>
        </pc:spChg>
        <pc:spChg chg="del">
          <ac:chgData name="Federico Beffa" userId="7b2a3eca-9253-471e-9f7a-e799b91f681c" providerId="ADAL" clId="{C13295F6-1CF8-4AAD-8DA4-F0BB2DA5E5A0}" dt="2019-09-25T08:55:15.265" v="830" actId="478"/>
          <ac:spMkLst>
            <pc:docMk/>
            <pc:sldMk cId="368217326" sldId="896"/>
            <ac:spMk id="86" creationId="{B313F3FD-C4E7-4157-BD66-48C01A10B887}"/>
          </ac:spMkLst>
        </pc:spChg>
      </pc:sldChg>
      <pc:sldChg chg="addSp delSp modSp">
        <pc:chgData name="Federico Beffa" userId="7b2a3eca-9253-471e-9f7a-e799b91f681c" providerId="ADAL" clId="{C13295F6-1CF8-4AAD-8DA4-F0BB2DA5E5A0}" dt="2019-09-25T08:54:25.673" v="814" actId="1036"/>
        <pc:sldMkLst>
          <pc:docMk/>
          <pc:sldMk cId="1756870832" sldId="898"/>
        </pc:sldMkLst>
        <pc:spChg chg="add del mod">
          <ac:chgData name="Federico Beffa" userId="7b2a3eca-9253-471e-9f7a-e799b91f681c" providerId="ADAL" clId="{C13295F6-1CF8-4AAD-8DA4-F0BB2DA5E5A0}" dt="2019-09-25T08:54:21.998" v="806" actId="478"/>
          <ac:spMkLst>
            <pc:docMk/>
            <pc:sldMk cId="1756870832" sldId="898"/>
            <ac:spMk id="2" creationId="{218B7991-7A34-4D72-9DB9-84FBB609B9D2}"/>
          </ac:spMkLst>
        </pc:spChg>
        <pc:spChg chg="mod">
          <ac:chgData name="Federico Beffa" userId="7b2a3eca-9253-471e-9f7a-e799b91f681c" providerId="ADAL" clId="{C13295F6-1CF8-4AAD-8DA4-F0BB2DA5E5A0}" dt="2019-09-25T08:54:25.673" v="814" actId="1036"/>
          <ac:spMkLst>
            <pc:docMk/>
            <pc:sldMk cId="1756870832" sldId="898"/>
            <ac:spMk id="36" creationId="{00000000-0000-0000-0000-000000000000}"/>
          </ac:spMkLst>
        </pc:spChg>
      </pc:sldChg>
      <pc:sldChg chg="addSp delSp modSp">
        <pc:chgData name="Federico Beffa" userId="7b2a3eca-9253-471e-9f7a-e799b91f681c" providerId="ADAL" clId="{C13295F6-1CF8-4AAD-8DA4-F0BB2DA5E5A0}" dt="2019-09-25T08:55:55.369" v="847" actId="1036"/>
        <pc:sldMkLst>
          <pc:docMk/>
          <pc:sldMk cId="2451597404" sldId="903"/>
        </pc:sldMkLst>
        <pc:spChg chg="add del mod">
          <ac:chgData name="Federico Beffa" userId="7b2a3eca-9253-471e-9f7a-e799b91f681c" providerId="ADAL" clId="{C13295F6-1CF8-4AAD-8DA4-F0BB2DA5E5A0}" dt="2019-09-25T08:55:51.458" v="838" actId="478"/>
          <ac:spMkLst>
            <pc:docMk/>
            <pc:sldMk cId="2451597404" sldId="903"/>
            <ac:spMk id="2" creationId="{4A7F9190-BBBC-4304-99A1-05BC3406CED6}"/>
          </ac:spMkLst>
        </pc:spChg>
        <pc:spChg chg="del">
          <ac:chgData name="Federico Beffa" userId="7b2a3eca-9253-471e-9f7a-e799b91f681c" providerId="ADAL" clId="{C13295F6-1CF8-4AAD-8DA4-F0BB2DA5E5A0}" dt="2019-09-25T08:55:45.137" v="837" actId="478"/>
          <ac:spMkLst>
            <pc:docMk/>
            <pc:sldMk cId="2451597404" sldId="903"/>
            <ac:spMk id="11" creationId="{9869CC1C-5347-4016-9A47-DE3F036F1FA7}"/>
          </ac:spMkLst>
        </pc:spChg>
        <pc:spChg chg="mod">
          <ac:chgData name="Federico Beffa" userId="7b2a3eca-9253-471e-9f7a-e799b91f681c" providerId="ADAL" clId="{C13295F6-1CF8-4AAD-8DA4-F0BB2DA5E5A0}" dt="2019-09-25T08:55:55.369" v="847" actId="1036"/>
          <ac:spMkLst>
            <pc:docMk/>
            <pc:sldMk cId="2451597404" sldId="903"/>
            <ac:spMk id="15" creationId="{739B5BF5-26AD-4E79-91A7-2758FA94E456}"/>
          </ac:spMkLst>
        </pc:spChg>
      </pc:sldChg>
      <pc:sldChg chg="delSp modSp">
        <pc:chgData name="Federico Beffa" userId="7b2a3eca-9253-471e-9f7a-e799b91f681c" providerId="ADAL" clId="{C13295F6-1CF8-4AAD-8DA4-F0BB2DA5E5A0}" dt="2019-09-25T08:55:33.544" v="836" actId="478"/>
        <pc:sldMkLst>
          <pc:docMk/>
          <pc:sldMk cId="2171723937" sldId="904"/>
        </pc:sldMkLst>
        <pc:spChg chg="mod">
          <ac:chgData name="Federico Beffa" userId="7b2a3eca-9253-471e-9f7a-e799b91f681c" providerId="ADAL" clId="{C13295F6-1CF8-4AAD-8DA4-F0BB2DA5E5A0}" dt="2019-09-25T08:55:24.656" v="833" actId="1076"/>
          <ac:spMkLst>
            <pc:docMk/>
            <pc:sldMk cId="2171723937" sldId="904"/>
            <ac:spMk id="2" creationId="{00000000-0000-0000-0000-000000000000}"/>
          </ac:spMkLst>
        </pc:spChg>
        <pc:spChg chg="mod">
          <ac:chgData name="Federico Beffa" userId="7b2a3eca-9253-471e-9f7a-e799b91f681c" providerId="ADAL" clId="{C13295F6-1CF8-4AAD-8DA4-F0BB2DA5E5A0}" dt="2019-09-25T08:55:29.657" v="835" actId="5793"/>
          <ac:spMkLst>
            <pc:docMk/>
            <pc:sldMk cId="2171723937" sldId="904"/>
            <ac:spMk id="3" creationId="{00000000-0000-0000-0000-000000000000}"/>
          </ac:spMkLst>
        </pc:spChg>
        <pc:spChg chg="del">
          <ac:chgData name="Federico Beffa" userId="7b2a3eca-9253-471e-9f7a-e799b91f681c" providerId="ADAL" clId="{C13295F6-1CF8-4AAD-8DA4-F0BB2DA5E5A0}" dt="2019-09-25T08:55:33.544" v="836" actId="478"/>
          <ac:spMkLst>
            <pc:docMk/>
            <pc:sldMk cId="2171723937" sldId="904"/>
            <ac:spMk id="28" creationId="{B625DA3D-423A-4DF8-8081-6F0BA5484138}"/>
          </ac:spMkLst>
        </pc:spChg>
      </pc:sldChg>
      <pc:sldChg chg="addSp delSp modSp">
        <pc:chgData name="Federico Beffa" userId="7b2a3eca-9253-471e-9f7a-e799b91f681c" providerId="ADAL" clId="{C13295F6-1CF8-4AAD-8DA4-F0BB2DA5E5A0}" dt="2019-09-25T08:57:04.354" v="956" actId="122"/>
        <pc:sldMkLst>
          <pc:docMk/>
          <pc:sldMk cId="4082376151" sldId="907"/>
        </pc:sldMkLst>
        <pc:spChg chg="mod">
          <ac:chgData name="Federico Beffa" userId="7b2a3eca-9253-471e-9f7a-e799b91f681c" providerId="ADAL" clId="{C13295F6-1CF8-4AAD-8DA4-F0BB2DA5E5A0}" dt="2019-09-25T08:56:30.608" v="870" actId="20577"/>
          <ac:spMkLst>
            <pc:docMk/>
            <pc:sldMk cId="4082376151" sldId="907"/>
            <ac:spMk id="2" creationId="{00000000-0000-0000-0000-000000000000}"/>
          </ac:spMkLst>
        </pc:spChg>
        <pc:spChg chg="del">
          <ac:chgData name="Federico Beffa" userId="7b2a3eca-9253-471e-9f7a-e799b91f681c" providerId="ADAL" clId="{C13295F6-1CF8-4AAD-8DA4-F0BB2DA5E5A0}" dt="2019-09-25T08:56:04.618" v="851" actId="478"/>
          <ac:spMkLst>
            <pc:docMk/>
            <pc:sldMk cId="4082376151" sldId="907"/>
            <ac:spMk id="4" creationId="{00000000-0000-0000-0000-000000000000}"/>
          </ac:spMkLst>
        </pc:spChg>
        <pc:spChg chg="add mod">
          <ac:chgData name="Federico Beffa" userId="7b2a3eca-9253-471e-9f7a-e799b91f681c" providerId="ADAL" clId="{C13295F6-1CF8-4AAD-8DA4-F0BB2DA5E5A0}" dt="2019-09-25T08:57:04.354" v="956" actId="122"/>
          <ac:spMkLst>
            <pc:docMk/>
            <pc:sldMk cId="4082376151" sldId="907"/>
            <ac:spMk id="7" creationId="{7CA93011-4FA7-49E2-BD49-37A9F4D195A5}"/>
          </ac:spMkLst>
        </pc:spChg>
        <pc:picChg chg="del">
          <ac:chgData name="Federico Beffa" userId="7b2a3eca-9253-471e-9f7a-e799b91f681c" providerId="ADAL" clId="{C13295F6-1CF8-4AAD-8DA4-F0BB2DA5E5A0}" dt="2019-09-25T08:56:01.725" v="850" actId="478"/>
          <ac:picMkLst>
            <pc:docMk/>
            <pc:sldMk cId="4082376151" sldId="907"/>
            <ac:picMk id="9" creationId="{86420EC2-C23E-42A5-81BE-6FBDADEEFE4F}"/>
          </ac:picMkLst>
        </pc:picChg>
        <pc:picChg chg="del">
          <ac:chgData name="Federico Beffa" userId="7b2a3eca-9253-471e-9f7a-e799b91f681c" providerId="ADAL" clId="{C13295F6-1CF8-4AAD-8DA4-F0BB2DA5E5A0}" dt="2019-09-25T08:56:00.136" v="848" actId="478"/>
          <ac:picMkLst>
            <pc:docMk/>
            <pc:sldMk cId="4082376151" sldId="907"/>
            <ac:picMk id="1026" creationId="{00000000-0000-0000-0000-000000000000}"/>
          </ac:picMkLst>
        </pc:picChg>
        <pc:picChg chg="del">
          <ac:chgData name="Federico Beffa" userId="7b2a3eca-9253-471e-9f7a-e799b91f681c" providerId="ADAL" clId="{C13295F6-1CF8-4AAD-8DA4-F0BB2DA5E5A0}" dt="2019-09-25T08:56:01.194" v="849" actId="478"/>
          <ac:picMkLst>
            <pc:docMk/>
            <pc:sldMk cId="4082376151" sldId="907"/>
            <ac:picMk id="1027" creationId="{00000000-0000-0000-0000-000000000000}"/>
          </ac:picMkLst>
        </pc:picChg>
      </pc:sldChg>
      <pc:sldChg chg="delSp modSp">
        <pc:chgData name="Federico Beffa" userId="7b2a3eca-9253-471e-9f7a-e799b91f681c" providerId="ADAL" clId="{C13295F6-1CF8-4AAD-8DA4-F0BB2DA5E5A0}" dt="2019-09-25T08:57:26.175" v="964" actId="478"/>
        <pc:sldMkLst>
          <pc:docMk/>
          <pc:sldMk cId="373356201" sldId="908"/>
        </pc:sldMkLst>
        <pc:spChg chg="mod">
          <ac:chgData name="Federico Beffa" userId="7b2a3eca-9253-471e-9f7a-e799b91f681c" providerId="ADAL" clId="{C13295F6-1CF8-4AAD-8DA4-F0BB2DA5E5A0}" dt="2019-09-25T08:49:19.421" v="616" actId="27636"/>
          <ac:spMkLst>
            <pc:docMk/>
            <pc:sldMk cId="373356201" sldId="908"/>
            <ac:spMk id="2" creationId="{00000000-0000-0000-0000-000000000000}"/>
          </ac:spMkLst>
        </pc:spChg>
        <pc:spChg chg="del">
          <ac:chgData name="Federico Beffa" userId="7b2a3eca-9253-471e-9f7a-e799b91f681c" providerId="ADAL" clId="{C13295F6-1CF8-4AAD-8DA4-F0BB2DA5E5A0}" dt="2019-09-25T08:57:26.175" v="964" actId="478"/>
          <ac:spMkLst>
            <pc:docMk/>
            <pc:sldMk cId="373356201" sldId="908"/>
            <ac:spMk id="5" creationId="{00000000-0000-0000-0000-000000000000}"/>
          </ac:spMkLst>
        </pc:spChg>
        <pc:spChg chg="del">
          <ac:chgData name="Federico Beffa" userId="7b2a3eca-9253-471e-9f7a-e799b91f681c" providerId="ADAL" clId="{C13295F6-1CF8-4AAD-8DA4-F0BB2DA5E5A0}" dt="2019-09-25T08:57:23.708" v="963" actId="478"/>
          <ac:spMkLst>
            <pc:docMk/>
            <pc:sldMk cId="373356201" sldId="908"/>
            <ac:spMk id="10" creationId="{00000000-0000-0000-0000-000000000000}"/>
          </ac:spMkLst>
        </pc:spChg>
        <pc:picChg chg="del">
          <ac:chgData name="Federico Beffa" userId="7b2a3eca-9253-471e-9f7a-e799b91f681c" providerId="ADAL" clId="{C13295F6-1CF8-4AAD-8DA4-F0BB2DA5E5A0}" dt="2019-09-25T08:57:21.876" v="961" actId="478"/>
          <ac:picMkLst>
            <pc:docMk/>
            <pc:sldMk cId="373356201" sldId="908"/>
            <ac:picMk id="11" creationId="{00000000-0000-0000-0000-000000000000}"/>
          </ac:picMkLst>
        </pc:picChg>
        <pc:picChg chg="del">
          <ac:chgData name="Federico Beffa" userId="7b2a3eca-9253-471e-9f7a-e799b91f681c" providerId="ADAL" clId="{C13295F6-1CF8-4AAD-8DA4-F0BB2DA5E5A0}" dt="2019-09-25T08:57:22.365" v="962" actId="478"/>
          <ac:picMkLst>
            <pc:docMk/>
            <pc:sldMk cId="373356201" sldId="908"/>
            <ac:picMk id="12" creationId="{00000000-0000-0000-0000-000000000000}"/>
          </ac:picMkLst>
        </pc:picChg>
      </pc:sldChg>
      <pc:sldChg chg="delSp modSp">
        <pc:chgData name="Federico Beffa" userId="7b2a3eca-9253-471e-9f7a-e799b91f681c" providerId="ADAL" clId="{C13295F6-1CF8-4AAD-8DA4-F0BB2DA5E5A0}" dt="2019-09-25T08:58:05.008" v="977" actId="478"/>
        <pc:sldMkLst>
          <pc:docMk/>
          <pc:sldMk cId="1859936614" sldId="909"/>
        </pc:sldMkLst>
        <pc:spChg chg="mod">
          <ac:chgData name="Federico Beffa" userId="7b2a3eca-9253-471e-9f7a-e799b91f681c" providerId="ADAL" clId="{C13295F6-1CF8-4AAD-8DA4-F0BB2DA5E5A0}" dt="2019-09-25T08:57:57.580" v="973" actId="1076"/>
          <ac:spMkLst>
            <pc:docMk/>
            <pc:sldMk cId="1859936614" sldId="909"/>
            <ac:spMk id="2" creationId="{00000000-0000-0000-0000-000000000000}"/>
          </ac:spMkLst>
        </pc:spChg>
        <pc:spChg chg="mod">
          <ac:chgData name="Federico Beffa" userId="7b2a3eca-9253-471e-9f7a-e799b91f681c" providerId="ADAL" clId="{C13295F6-1CF8-4AAD-8DA4-F0BB2DA5E5A0}" dt="2019-09-25T08:57:48.631" v="971" actId="115"/>
          <ac:spMkLst>
            <pc:docMk/>
            <pc:sldMk cId="1859936614" sldId="909"/>
            <ac:spMk id="3" creationId="{00000000-0000-0000-0000-000000000000}"/>
          </ac:spMkLst>
        </pc:spChg>
        <pc:spChg chg="del">
          <ac:chgData name="Federico Beffa" userId="7b2a3eca-9253-471e-9f7a-e799b91f681c" providerId="ADAL" clId="{C13295F6-1CF8-4AAD-8DA4-F0BB2DA5E5A0}" dt="2019-09-25T08:58:05.008" v="977" actId="478"/>
          <ac:spMkLst>
            <pc:docMk/>
            <pc:sldMk cId="1859936614" sldId="909"/>
            <ac:spMk id="5" creationId="{00000000-0000-0000-0000-000000000000}"/>
          </ac:spMkLst>
        </pc:spChg>
        <pc:spChg chg="del">
          <ac:chgData name="Federico Beffa" userId="7b2a3eca-9253-471e-9f7a-e799b91f681c" providerId="ADAL" clId="{C13295F6-1CF8-4AAD-8DA4-F0BB2DA5E5A0}" dt="2019-09-25T08:58:02.853" v="976" actId="478"/>
          <ac:spMkLst>
            <pc:docMk/>
            <pc:sldMk cId="1859936614" sldId="909"/>
            <ac:spMk id="58" creationId="{00000000-0000-0000-0000-000000000000}"/>
          </ac:spMkLst>
        </pc:spChg>
        <pc:picChg chg="del">
          <ac:chgData name="Federico Beffa" userId="7b2a3eca-9253-471e-9f7a-e799b91f681c" providerId="ADAL" clId="{C13295F6-1CF8-4AAD-8DA4-F0BB2DA5E5A0}" dt="2019-09-25T08:58:00.862" v="974" actId="478"/>
          <ac:picMkLst>
            <pc:docMk/>
            <pc:sldMk cId="1859936614" sldId="909"/>
            <ac:picMk id="59" creationId="{00000000-0000-0000-0000-000000000000}"/>
          </ac:picMkLst>
        </pc:picChg>
        <pc:picChg chg="del">
          <ac:chgData name="Federico Beffa" userId="7b2a3eca-9253-471e-9f7a-e799b91f681c" providerId="ADAL" clId="{C13295F6-1CF8-4AAD-8DA4-F0BB2DA5E5A0}" dt="2019-09-25T08:58:01.486" v="975" actId="478"/>
          <ac:picMkLst>
            <pc:docMk/>
            <pc:sldMk cId="1859936614" sldId="909"/>
            <ac:picMk id="60" creationId="{00000000-0000-0000-0000-000000000000}"/>
          </ac:picMkLst>
        </pc:picChg>
      </pc:sldChg>
      <pc:sldChg chg="delSp modSp">
        <pc:chgData name="Federico Beffa" userId="7b2a3eca-9253-471e-9f7a-e799b91f681c" providerId="ADAL" clId="{C13295F6-1CF8-4AAD-8DA4-F0BB2DA5E5A0}" dt="2019-09-25T08:59:19.912" v="1017" actId="1076"/>
        <pc:sldMkLst>
          <pc:docMk/>
          <pc:sldMk cId="602596906" sldId="910"/>
        </pc:sldMkLst>
        <pc:spChg chg="mod">
          <ac:chgData name="Federico Beffa" userId="7b2a3eca-9253-471e-9f7a-e799b91f681c" providerId="ADAL" clId="{C13295F6-1CF8-4AAD-8DA4-F0BB2DA5E5A0}" dt="2019-09-25T08:58:59.728" v="1008" actId="1076"/>
          <ac:spMkLst>
            <pc:docMk/>
            <pc:sldMk cId="602596906" sldId="910"/>
            <ac:spMk id="2" creationId="{00000000-0000-0000-0000-000000000000}"/>
          </ac:spMkLst>
        </pc:spChg>
        <pc:spChg chg="mod">
          <ac:chgData name="Federico Beffa" userId="7b2a3eca-9253-471e-9f7a-e799b91f681c" providerId="ADAL" clId="{C13295F6-1CF8-4AAD-8DA4-F0BB2DA5E5A0}" dt="2019-09-25T08:59:08.152" v="1013" actId="1076"/>
          <ac:spMkLst>
            <pc:docMk/>
            <pc:sldMk cId="602596906" sldId="910"/>
            <ac:spMk id="3" creationId="{00000000-0000-0000-0000-000000000000}"/>
          </ac:spMkLst>
        </pc:spChg>
        <pc:spChg chg="mod">
          <ac:chgData name="Federico Beffa" userId="7b2a3eca-9253-471e-9f7a-e799b91f681c" providerId="ADAL" clId="{C13295F6-1CF8-4AAD-8DA4-F0BB2DA5E5A0}" dt="2019-09-25T08:59:19.912" v="1017" actId="1076"/>
          <ac:spMkLst>
            <pc:docMk/>
            <pc:sldMk cId="602596906" sldId="910"/>
            <ac:spMk id="4" creationId="{00000000-0000-0000-0000-000000000000}"/>
          </ac:spMkLst>
        </pc:spChg>
        <pc:spChg chg="del">
          <ac:chgData name="Federico Beffa" userId="7b2a3eca-9253-471e-9f7a-e799b91f681c" providerId="ADAL" clId="{C13295F6-1CF8-4AAD-8DA4-F0BB2DA5E5A0}" dt="2019-09-25T08:59:04.638" v="1012" actId="478"/>
          <ac:spMkLst>
            <pc:docMk/>
            <pc:sldMk cId="602596906" sldId="910"/>
            <ac:spMk id="5" creationId="{00000000-0000-0000-0000-000000000000}"/>
          </ac:spMkLst>
        </pc:spChg>
        <pc:spChg chg="mod">
          <ac:chgData name="Federico Beffa" userId="7b2a3eca-9253-471e-9f7a-e799b91f681c" providerId="ADAL" clId="{C13295F6-1CF8-4AAD-8DA4-F0BB2DA5E5A0}" dt="2019-09-25T08:59:12.104" v="1015" actId="1076"/>
          <ac:spMkLst>
            <pc:docMk/>
            <pc:sldMk cId="602596906" sldId="910"/>
            <ac:spMk id="6" creationId="{00000000-0000-0000-0000-000000000000}"/>
          </ac:spMkLst>
        </pc:spChg>
        <pc:spChg chg="del">
          <ac:chgData name="Federico Beffa" userId="7b2a3eca-9253-471e-9f7a-e799b91f681c" providerId="ADAL" clId="{C13295F6-1CF8-4AAD-8DA4-F0BB2DA5E5A0}" dt="2019-09-25T08:59:03.487" v="1011" actId="478"/>
          <ac:spMkLst>
            <pc:docMk/>
            <pc:sldMk cId="602596906" sldId="910"/>
            <ac:spMk id="10" creationId="{00000000-0000-0000-0000-000000000000}"/>
          </ac:spMkLst>
        </pc:spChg>
        <pc:picChg chg="del">
          <ac:chgData name="Federico Beffa" userId="7b2a3eca-9253-471e-9f7a-e799b91f681c" providerId="ADAL" clId="{C13295F6-1CF8-4AAD-8DA4-F0BB2DA5E5A0}" dt="2019-09-25T08:59:01.079" v="1009" actId="478"/>
          <ac:picMkLst>
            <pc:docMk/>
            <pc:sldMk cId="602596906" sldId="910"/>
            <ac:picMk id="11" creationId="{00000000-0000-0000-0000-000000000000}"/>
          </ac:picMkLst>
        </pc:picChg>
        <pc:picChg chg="del">
          <ac:chgData name="Federico Beffa" userId="7b2a3eca-9253-471e-9f7a-e799b91f681c" providerId="ADAL" clId="{C13295F6-1CF8-4AAD-8DA4-F0BB2DA5E5A0}" dt="2019-09-25T08:59:02.095" v="1010" actId="478"/>
          <ac:picMkLst>
            <pc:docMk/>
            <pc:sldMk cId="602596906" sldId="910"/>
            <ac:picMk id="12" creationId="{00000000-0000-0000-0000-000000000000}"/>
          </ac:picMkLst>
        </pc:picChg>
      </pc:sldChg>
      <pc:sldChg chg="add del">
        <pc:chgData name="Federico Beffa" userId="7b2a3eca-9253-471e-9f7a-e799b91f681c" providerId="ADAL" clId="{C13295F6-1CF8-4AAD-8DA4-F0BB2DA5E5A0}" dt="2019-09-25T08:49:34.545" v="620" actId="47"/>
        <pc:sldMkLst>
          <pc:docMk/>
          <pc:sldMk cId="74924576" sldId="911"/>
        </pc:sldMkLst>
      </pc:sldChg>
      <pc:sldChg chg="add del">
        <pc:chgData name="Federico Beffa" userId="7b2a3eca-9253-471e-9f7a-e799b91f681c" providerId="ADAL" clId="{C13295F6-1CF8-4AAD-8DA4-F0BB2DA5E5A0}" dt="2019-09-25T08:17:50.288" v="2" actId="47"/>
        <pc:sldMkLst>
          <pc:docMk/>
          <pc:sldMk cId="2860568194" sldId="911"/>
        </pc:sldMkLst>
      </pc:sldChg>
      <pc:sldChg chg="add del">
        <pc:chgData name="Federico Beffa" userId="7b2a3eca-9253-471e-9f7a-e799b91f681c" providerId="ADAL" clId="{C13295F6-1CF8-4AAD-8DA4-F0BB2DA5E5A0}" dt="2019-09-25T08:17:55.982" v="5" actId="47"/>
        <pc:sldMkLst>
          <pc:docMk/>
          <pc:sldMk cId="3646630428" sldId="911"/>
        </pc:sldMkLst>
      </pc:sldChg>
      <pc:sldChg chg="add del">
        <pc:chgData name="Federico Beffa" userId="7b2a3eca-9253-471e-9f7a-e799b91f681c" providerId="ADAL" clId="{C13295F6-1CF8-4AAD-8DA4-F0BB2DA5E5A0}" dt="2019-09-25T08:17:50.754" v="3" actId="47"/>
        <pc:sldMkLst>
          <pc:docMk/>
          <pc:sldMk cId="2289529728" sldId="912"/>
        </pc:sldMkLst>
      </pc:sldChg>
      <pc:sldChg chg="add del">
        <pc:chgData name="Federico Beffa" userId="7b2a3eca-9253-471e-9f7a-e799b91f681c" providerId="ADAL" clId="{C13295F6-1CF8-4AAD-8DA4-F0BB2DA5E5A0}" dt="2019-09-25T08:49:35.235" v="621" actId="47"/>
        <pc:sldMkLst>
          <pc:docMk/>
          <pc:sldMk cId="3115416009" sldId="912"/>
        </pc:sldMkLst>
      </pc:sldChg>
      <pc:sldChg chg="add del">
        <pc:chgData name="Federico Beffa" userId="7b2a3eca-9253-471e-9f7a-e799b91f681c" providerId="ADAL" clId="{C13295F6-1CF8-4AAD-8DA4-F0BB2DA5E5A0}" dt="2019-09-25T08:59:14.221" v="1016" actId="47"/>
        <pc:sldMkLst>
          <pc:docMk/>
          <pc:sldMk cId="2952167200" sldId="913"/>
        </pc:sldMkLst>
      </pc:sldChg>
      <pc:sldMasterChg chg="del delSldLayout">
        <pc:chgData name="Federico Beffa" userId="7b2a3eca-9253-471e-9f7a-e799b91f681c" providerId="ADAL" clId="{C13295F6-1CF8-4AAD-8DA4-F0BB2DA5E5A0}" dt="2019-09-25T08:59:14.221" v="1016" actId="47"/>
        <pc:sldMasterMkLst>
          <pc:docMk/>
          <pc:sldMasterMk cId="1179862600" sldId="2147483756"/>
        </pc:sldMasterMkLst>
        <pc:sldLayoutChg chg="del">
          <pc:chgData name="Federico Beffa" userId="7b2a3eca-9253-471e-9f7a-e799b91f681c" providerId="ADAL" clId="{C13295F6-1CF8-4AAD-8DA4-F0BB2DA5E5A0}" dt="2019-09-25T08:59:14.221" v="1016" actId="47"/>
          <pc:sldLayoutMkLst>
            <pc:docMk/>
            <pc:sldMasterMk cId="1179862600" sldId="2147483756"/>
            <pc:sldLayoutMk cId="463629973" sldId="2147483757"/>
          </pc:sldLayoutMkLst>
        </pc:sldLayoutChg>
        <pc:sldLayoutChg chg="del">
          <pc:chgData name="Federico Beffa" userId="7b2a3eca-9253-471e-9f7a-e799b91f681c" providerId="ADAL" clId="{C13295F6-1CF8-4AAD-8DA4-F0BB2DA5E5A0}" dt="2019-09-25T08:59:14.221" v="1016" actId="47"/>
          <pc:sldLayoutMkLst>
            <pc:docMk/>
            <pc:sldMasterMk cId="1179862600" sldId="2147483756"/>
            <pc:sldLayoutMk cId="3235334421" sldId="2147483758"/>
          </pc:sldLayoutMkLst>
        </pc:sldLayoutChg>
        <pc:sldLayoutChg chg="del">
          <pc:chgData name="Federico Beffa" userId="7b2a3eca-9253-471e-9f7a-e799b91f681c" providerId="ADAL" clId="{C13295F6-1CF8-4AAD-8DA4-F0BB2DA5E5A0}" dt="2019-09-25T08:59:14.221" v="1016" actId="47"/>
          <pc:sldLayoutMkLst>
            <pc:docMk/>
            <pc:sldMasterMk cId="1179862600" sldId="2147483756"/>
            <pc:sldLayoutMk cId="2798074439" sldId="2147483759"/>
          </pc:sldLayoutMkLst>
        </pc:sldLayoutChg>
        <pc:sldLayoutChg chg="del">
          <pc:chgData name="Federico Beffa" userId="7b2a3eca-9253-471e-9f7a-e799b91f681c" providerId="ADAL" clId="{C13295F6-1CF8-4AAD-8DA4-F0BB2DA5E5A0}" dt="2019-09-25T08:59:14.221" v="1016" actId="47"/>
          <pc:sldLayoutMkLst>
            <pc:docMk/>
            <pc:sldMasterMk cId="1179862600" sldId="2147483756"/>
            <pc:sldLayoutMk cId="1473741190" sldId="2147483760"/>
          </pc:sldLayoutMkLst>
        </pc:sldLayoutChg>
        <pc:sldLayoutChg chg="del">
          <pc:chgData name="Federico Beffa" userId="7b2a3eca-9253-471e-9f7a-e799b91f681c" providerId="ADAL" clId="{C13295F6-1CF8-4AAD-8DA4-F0BB2DA5E5A0}" dt="2019-09-25T08:59:14.221" v="1016" actId="47"/>
          <pc:sldLayoutMkLst>
            <pc:docMk/>
            <pc:sldMasterMk cId="1179862600" sldId="2147483756"/>
            <pc:sldLayoutMk cId="3379744408" sldId="2147483761"/>
          </pc:sldLayoutMkLst>
        </pc:sldLayoutChg>
        <pc:sldLayoutChg chg="del">
          <pc:chgData name="Federico Beffa" userId="7b2a3eca-9253-471e-9f7a-e799b91f681c" providerId="ADAL" clId="{C13295F6-1CF8-4AAD-8DA4-F0BB2DA5E5A0}" dt="2019-09-25T08:59:14.221" v="1016" actId="47"/>
          <pc:sldLayoutMkLst>
            <pc:docMk/>
            <pc:sldMasterMk cId="1179862600" sldId="2147483756"/>
            <pc:sldLayoutMk cId="4041699993" sldId="2147483762"/>
          </pc:sldLayoutMkLst>
        </pc:sldLayoutChg>
        <pc:sldLayoutChg chg="del">
          <pc:chgData name="Federico Beffa" userId="7b2a3eca-9253-471e-9f7a-e799b91f681c" providerId="ADAL" clId="{C13295F6-1CF8-4AAD-8DA4-F0BB2DA5E5A0}" dt="2019-09-25T08:59:14.221" v="1016" actId="47"/>
          <pc:sldLayoutMkLst>
            <pc:docMk/>
            <pc:sldMasterMk cId="1179862600" sldId="2147483756"/>
            <pc:sldLayoutMk cId="280646402" sldId="2147483763"/>
          </pc:sldLayoutMkLst>
        </pc:sldLayoutChg>
        <pc:sldLayoutChg chg="del">
          <pc:chgData name="Federico Beffa" userId="7b2a3eca-9253-471e-9f7a-e799b91f681c" providerId="ADAL" clId="{C13295F6-1CF8-4AAD-8DA4-F0BB2DA5E5A0}" dt="2019-09-25T08:59:14.221" v="1016" actId="47"/>
          <pc:sldLayoutMkLst>
            <pc:docMk/>
            <pc:sldMasterMk cId="1179862600" sldId="2147483756"/>
            <pc:sldLayoutMk cId="1431561457" sldId="2147483764"/>
          </pc:sldLayoutMkLst>
        </pc:sldLayoutChg>
        <pc:sldLayoutChg chg="del">
          <pc:chgData name="Federico Beffa" userId="7b2a3eca-9253-471e-9f7a-e799b91f681c" providerId="ADAL" clId="{C13295F6-1CF8-4AAD-8DA4-F0BB2DA5E5A0}" dt="2019-09-25T08:59:14.221" v="1016" actId="47"/>
          <pc:sldLayoutMkLst>
            <pc:docMk/>
            <pc:sldMasterMk cId="1179862600" sldId="2147483756"/>
            <pc:sldLayoutMk cId="3242252174" sldId="2147483765"/>
          </pc:sldLayoutMkLst>
        </pc:sldLayoutChg>
        <pc:sldLayoutChg chg="del">
          <pc:chgData name="Federico Beffa" userId="7b2a3eca-9253-471e-9f7a-e799b91f681c" providerId="ADAL" clId="{C13295F6-1CF8-4AAD-8DA4-F0BB2DA5E5A0}" dt="2019-09-25T08:59:14.221" v="1016" actId="47"/>
          <pc:sldLayoutMkLst>
            <pc:docMk/>
            <pc:sldMasterMk cId="1179862600" sldId="2147483756"/>
            <pc:sldLayoutMk cId="109983163" sldId="2147483766"/>
          </pc:sldLayoutMkLst>
        </pc:sldLayoutChg>
        <pc:sldLayoutChg chg="del">
          <pc:chgData name="Federico Beffa" userId="7b2a3eca-9253-471e-9f7a-e799b91f681c" providerId="ADAL" clId="{C13295F6-1CF8-4AAD-8DA4-F0BB2DA5E5A0}" dt="2019-09-25T08:59:14.221" v="1016" actId="47"/>
          <pc:sldLayoutMkLst>
            <pc:docMk/>
            <pc:sldMasterMk cId="1179862600" sldId="2147483756"/>
            <pc:sldLayoutMk cId="1404454965" sldId="2147483767"/>
          </pc:sldLayoutMkLst>
        </pc:sldLayoutChg>
        <pc:sldLayoutChg chg="del">
          <pc:chgData name="Federico Beffa" userId="7b2a3eca-9253-471e-9f7a-e799b91f681c" providerId="ADAL" clId="{C13295F6-1CF8-4AAD-8DA4-F0BB2DA5E5A0}" dt="2019-09-25T08:59:14.221" v="1016" actId="47"/>
          <pc:sldLayoutMkLst>
            <pc:docMk/>
            <pc:sldMasterMk cId="1179862600" sldId="2147483756"/>
            <pc:sldLayoutMk cId="1473196875" sldId="2147483768"/>
          </pc:sldLayoutMkLst>
        </pc:sldLayoutChg>
        <pc:sldLayoutChg chg="del">
          <pc:chgData name="Federico Beffa" userId="7b2a3eca-9253-471e-9f7a-e799b91f681c" providerId="ADAL" clId="{C13295F6-1CF8-4AAD-8DA4-F0BB2DA5E5A0}" dt="2019-09-25T08:59:14.221" v="1016" actId="47"/>
          <pc:sldLayoutMkLst>
            <pc:docMk/>
            <pc:sldMasterMk cId="1179862600" sldId="2147483756"/>
            <pc:sldLayoutMk cId="4162227214" sldId="2147483769"/>
          </pc:sldLayoutMkLst>
        </pc:sldLayoutChg>
      </pc:sldMasterChg>
    </pc:docChg>
  </pc:docChgLst>
  <pc:docChgLst>
    <pc:chgData name="Federico Beffa" userId="7b2a3eca-9253-471e-9f7a-e799b91f681c" providerId="ADAL" clId="{AB19EAD8-530B-4897-9527-49068D2BDF81}"/>
    <pc:docChg chg="undo custSel delSld modSld delMainMaster">
      <pc:chgData name="Federico Beffa" userId="7b2a3eca-9253-471e-9f7a-e799b91f681c" providerId="ADAL" clId="{AB19EAD8-530B-4897-9527-49068D2BDF81}" dt="2019-09-24T14:09:48.165" v="347" actId="1076"/>
      <pc:docMkLst>
        <pc:docMk/>
      </pc:docMkLst>
      <pc:sldChg chg="del">
        <pc:chgData name="Federico Beffa" userId="7b2a3eca-9253-471e-9f7a-e799b91f681c" providerId="ADAL" clId="{AB19EAD8-530B-4897-9527-49068D2BDF81}" dt="2019-09-24T14:06:19.661" v="151" actId="47"/>
        <pc:sldMkLst>
          <pc:docMk/>
          <pc:sldMk cId="0" sldId="256"/>
        </pc:sldMkLst>
      </pc:sldChg>
      <pc:sldChg chg="modSp del">
        <pc:chgData name="Federico Beffa" userId="7b2a3eca-9253-471e-9f7a-e799b91f681c" providerId="ADAL" clId="{AB19EAD8-530B-4897-9527-49068D2BDF81}" dt="2019-09-24T13:48:11.021" v="4" actId="47"/>
        <pc:sldMkLst>
          <pc:docMk/>
          <pc:sldMk cId="823932337" sldId="257"/>
        </pc:sldMkLst>
        <pc:spChg chg="mod">
          <ac:chgData name="Federico Beffa" userId="7b2a3eca-9253-471e-9f7a-e799b91f681c" providerId="ADAL" clId="{AB19EAD8-530B-4897-9527-49068D2BDF81}" dt="2019-09-24T13:47:44.954" v="2" actId="6549"/>
          <ac:spMkLst>
            <pc:docMk/>
            <pc:sldMk cId="823932337" sldId="257"/>
            <ac:spMk id="2" creationId="{DE799BAC-6C93-44BC-80CB-57AA82A39F2C}"/>
          </ac:spMkLst>
        </pc:spChg>
      </pc:sldChg>
      <pc:sldChg chg="del">
        <pc:chgData name="Federico Beffa" userId="7b2a3eca-9253-471e-9f7a-e799b91f681c" providerId="ADAL" clId="{AB19EAD8-530B-4897-9527-49068D2BDF81}" dt="2019-09-24T14:06:19.661" v="151" actId="47"/>
        <pc:sldMkLst>
          <pc:docMk/>
          <pc:sldMk cId="0" sldId="258"/>
        </pc:sldMkLst>
      </pc:sldChg>
      <pc:sldChg chg="del">
        <pc:chgData name="Federico Beffa" userId="7b2a3eca-9253-471e-9f7a-e799b91f681c" providerId="ADAL" clId="{AB19EAD8-530B-4897-9527-49068D2BDF81}" dt="2019-09-24T13:48:52.126" v="85" actId="47"/>
        <pc:sldMkLst>
          <pc:docMk/>
          <pc:sldMk cId="2109962005" sldId="259"/>
        </pc:sldMkLst>
      </pc:sldChg>
      <pc:sldChg chg="del">
        <pc:chgData name="Federico Beffa" userId="7b2a3eca-9253-471e-9f7a-e799b91f681c" providerId="ADAL" clId="{AB19EAD8-530B-4897-9527-49068D2BDF81}" dt="2019-09-24T14:06:19.661" v="151" actId="47"/>
        <pc:sldMkLst>
          <pc:docMk/>
          <pc:sldMk cId="0" sldId="260"/>
        </pc:sldMkLst>
      </pc:sldChg>
      <pc:sldChg chg="del">
        <pc:chgData name="Federico Beffa" userId="7b2a3eca-9253-471e-9f7a-e799b91f681c" providerId="ADAL" clId="{AB19EAD8-530B-4897-9527-49068D2BDF81}" dt="2019-09-24T14:06:19.661" v="151" actId="47"/>
        <pc:sldMkLst>
          <pc:docMk/>
          <pc:sldMk cId="0" sldId="261"/>
        </pc:sldMkLst>
      </pc:sldChg>
      <pc:sldChg chg="del">
        <pc:chgData name="Federico Beffa" userId="7b2a3eca-9253-471e-9f7a-e799b91f681c" providerId="ADAL" clId="{AB19EAD8-530B-4897-9527-49068D2BDF81}" dt="2019-09-24T14:06:19.661" v="151" actId="47"/>
        <pc:sldMkLst>
          <pc:docMk/>
          <pc:sldMk cId="0" sldId="262"/>
        </pc:sldMkLst>
      </pc:sldChg>
      <pc:sldChg chg="del">
        <pc:chgData name="Federico Beffa" userId="7b2a3eca-9253-471e-9f7a-e799b91f681c" providerId="ADAL" clId="{AB19EAD8-530B-4897-9527-49068D2BDF81}" dt="2019-09-24T13:48:52.126" v="85" actId="47"/>
        <pc:sldMkLst>
          <pc:docMk/>
          <pc:sldMk cId="1269213955" sldId="263"/>
        </pc:sldMkLst>
      </pc:sldChg>
      <pc:sldChg chg="del">
        <pc:chgData name="Federico Beffa" userId="7b2a3eca-9253-471e-9f7a-e799b91f681c" providerId="ADAL" clId="{AB19EAD8-530B-4897-9527-49068D2BDF81}" dt="2019-09-24T14:06:19.661" v="151" actId="47"/>
        <pc:sldMkLst>
          <pc:docMk/>
          <pc:sldMk cId="0" sldId="264"/>
        </pc:sldMkLst>
      </pc:sldChg>
      <pc:sldChg chg="del">
        <pc:chgData name="Federico Beffa" userId="7b2a3eca-9253-471e-9f7a-e799b91f681c" providerId="ADAL" clId="{AB19EAD8-530B-4897-9527-49068D2BDF81}" dt="2019-09-24T14:06:19.661" v="151" actId="47"/>
        <pc:sldMkLst>
          <pc:docMk/>
          <pc:sldMk cId="0" sldId="265"/>
        </pc:sldMkLst>
      </pc:sldChg>
      <pc:sldChg chg="del">
        <pc:chgData name="Federico Beffa" userId="7b2a3eca-9253-471e-9f7a-e799b91f681c" providerId="ADAL" clId="{AB19EAD8-530B-4897-9527-49068D2BDF81}" dt="2019-09-24T14:06:19.661" v="151" actId="47"/>
        <pc:sldMkLst>
          <pc:docMk/>
          <pc:sldMk cId="0" sldId="266"/>
        </pc:sldMkLst>
      </pc:sldChg>
      <pc:sldChg chg="del">
        <pc:chgData name="Federico Beffa" userId="7b2a3eca-9253-471e-9f7a-e799b91f681c" providerId="ADAL" clId="{AB19EAD8-530B-4897-9527-49068D2BDF81}" dt="2019-09-24T14:06:19.661" v="151" actId="47"/>
        <pc:sldMkLst>
          <pc:docMk/>
          <pc:sldMk cId="1513089632" sldId="269"/>
        </pc:sldMkLst>
      </pc:sldChg>
      <pc:sldChg chg="del">
        <pc:chgData name="Federico Beffa" userId="7b2a3eca-9253-471e-9f7a-e799b91f681c" providerId="ADAL" clId="{AB19EAD8-530B-4897-9527-49068D2BDF81}" dt="2019-09-24T13:48:52.126" v="85" actId="47"/>
        <pc:sldMkLst>
          <pc:docMk/>
          <pc:sldMk cId="112105099" sldId="271"/>
        </pc:sldMkLst>
      </pc:sldChg>
      <pc:sldChg chg="del">
        <pc:chgData name="Federico Beffa" userId="7b2a3eca-9253-471e-9f7a-e799b91f681c" providerId="ADAL" clId="{AB19EAD8-530B-4897-9527-49068D2BDF81}" dt="2019-09-24T13:48:52.126" v="85" actId="47"/>
        <pc:sldMkLst>
          <pc:docMk/>
          <pc:sldMk cId="1180034714" sldId="272"/>
        </pc:sldMkLst>
      </pc:sldChg>
      <pc:sldChg chg="del">
        <pc:chgData name="Federico Beffa" userId="7b2a3eca-9253-471e-9f7a-e799b91f681c" providerId="ADAL" clId="{AB19EAD8-530B-4897-9527-49068D2BDF81}" dt="2019-09-24T13:48:52.126" v="85" actId="47"/>
        <pc:sldMkLst>
          <pc:docMk/>
          <pc:sldMk cId="2887856104" sldId="274"/>
        </pc:sldMkLst>
      </pc:sldChg>
      <pc:sldChg chg="del">
        <pc:chgData name="Federico Beffa" userId="7b2a3eca-9253-471e-9f7a-e799b91f681c" providerId="ADAL" clId="{AB19EAD8-530B-4897-9527-49068D2BDF81}" dt="2019-09-24T13:48:52.126" v="85" actId="47"/>
        <pc:sldMkLst>
          <pc:docMk/>
          <pc:sldMk cId="618181925" sldId="275"/>
        </pc:sldMkLst>
      </pc:sldChg>
      <pc:sldChg chg="del">
        <pc:chgData name="Federico Beffa" userId="7b2a3eca-9253-471e-9f7a-e799b91f681c" providerId="ADAL" clId="{AB19EAD8-530B-4897-9527-49068D2BDF81}" dt="2019-09-24T13:48:52.126" v="85" actId="47"/>
        <pc:sldMkLst>
          <pc:docMk/>
          <pc:sldMk cId="3124367100" sldId="276"/>
        </pc:sldMkLst>
      </pc:sldChg>
      <pc:sldChg chg="del">
        <pc:chgData name="Federico Beffa" userId="7b2a3eca-9253-471e-9f7a-e799b91f681c" providerId="ADAL" clId="{AB19EAD8-530B-4897-9527-49068D2BDF81}" dt="2019-09-24T13:47:33.661" v="0" actId="47"/>
        <pc:sldMkLst>
          <pc:docMk/>
          <pc:sldMk cId="2904788259" sldId="279"/>
        </pc:sldMkLst>
      </pc:sldChg>
      <pc:sldChg chg="del">
        <pc:chgData name="Federico Beffa" userId="7b2a3eca-9253-471e-9f7a-e799b91f681c" providerId="ADAL" clId="{AB19EAD8-530B-4897-9527-49068D2BDF81}" dt="2019-09-24T13:47:33.661" v="0" actId="47"/>
        <pc:sldMkLst>
          <pc:docMk/>
          <pc:sldMk cId="3999734070" sldId="281"/>
        </pc:sldMkLst>
      </pc:sldChg>
      <pc:sldChg chg="del">
        <pc:chgData name="Federico Beffa" userId="7b2a3eca-9253-471e-9f7a-e799b91f681c" providerId="ADAL" clId="{AB19EAD8-530B-4897-9527-49068D2BDF81}" dt="2019-09-24T13:47:33.661" v="0" actId="47"/>
        <pc:sldMkLst>
          <pc:docMk/>
          <pc:sldMk cId="1911752788" sldId="282"/>
        </pc:sldMkLst>
      </pc:sldChg>
      <pc:sldChg chg="del">
        <pc:chgData name="Federico Beffa" userId="7b2a3eca-9253-471e-9f7a-e799b91f681c" providerId="ADAL" clId="{AB19EAD8-530B-4897-9527-49068D2BDF81}" dt="2019-09-24T13:47:33.661" v="0" actId="47"/>
        <pc:sldMkLst>
          <pc:docMk/>
          <pc:sldMk cId="4119724815" sldId="283"/>
        </pc:sldMkLst>
      </pc:sldChg>
      <pc:sldChg chg="del">
        <pc:chgData name="Federico Beffa" userId="7b2a3eca-9253-471e-9f7a-e799b91f681c" providerId="ADAL" clId="{AB19EAD8-530B-4897-9527-49068D2BDF81}" dt="2019-09-24T13:47:33.661" v="0" actId="47"/>
        <pc:sldMkLst>
          <pc:docMk/>
          <pc:sldMk cId="2361231867" sldId="286"/>
        </pc:sldMkLst>
      </pc:sldChg>
      <pc:sldChg chg="del">
        <pc:chgData name="Federico Beffa" userId="7b2a3eca-9253-471e-9f7a-e799b91f681c" providerId="ADAL" clId="{AB19EAD8-530B-4897-9527-49068D2BDF81}" dt="2019-09-24T14:06:12.474" v="149" actId="47"/>
        <pc:sldMkLst>
          <pc:docMk/>
          <pc:sldMk cId="1829916021" sldId="289"/>
        </pc:sldMkLst>
      </pc:sldChg>
      <pc:sldChg chg="modSp del">
        <pc:chgData name="Federico Beffa" userId="7b2a3eca-9253-471e-9f7a-e799b91f681c" providerId="ADAL" clId="{AB19EAD8-530B-4897-9527-49068D2BDF81}" dt="2019-09-24T14:09:48.165" v="347" actId="1076"/>
        <pc:sldMkLst>
          <pc:docMk/>
          <pc:sldMk cId="301689135" sldId="291"/>
        </pc:sldMkLst>
        <pc:spChg chg="mod">
          <ac:chgData name="Federico Beffa" userId="7b2a3eca-9253-471e-9f7a-e799b91f681c" providerId="ADAL" clId="{AB19EAD8-530B-4897-9527-49068D2BDF81}" dt="2019-09-24T14:09:48.165" v="347" actId="1076"/>
          <ac:spMkLst>
            <pc:docMk/>
            <pc:sldMk cId="301689135" sldId="291"/>
            <ac:spMk id="2" creationId="{5CFC5036-4125-4668-B8E6-1E74BD7D0A06}"/>
          </ac:spMkLst>
        </pc:spChg>
      </pc:sldChg>
      <pc:sldChg chg="del">
        <pc:chgData name="Federico Beffa" userId="7b2a3eca-9253-471e-9f7a-e799b91f681c" providerId="ADAL" clId="{AB19EAD8-530B-4897-9527-49068D2BDF81}" dt="2019-09-24T13:47:33.661" v="0" actId="47"/>
        <pc:sldMkLst>
          <pc:docMk/>
          <pc:sldMk cId="613522575" sldId="291"/>
        </pc:sldMkLst>
      </pc:sldChg>
      <pc:sldChg chg="del">
        <pc:chgData name="Federico Beffa" userId="7b2a3eca-9253-471e-9f7a-e799b91f681c" providerId="ADAL" clId="{AB19EAD8-530B-4897-9527-49068D2BDF81}" dt="2019-09-24T13:47:33.661" v="0" actId="47"/>
        <pc:sldMkLst>
          <pc:docMk/>
          <pc:sldMk cId="1840101549" sldId="292"/>
        </pc:sldMkLst>
      </pc:sldChg>
      <pc:sldChg chg="del">
        <pc:chgData name="Federico Beffa" userId="7b2a3eca-9253-471e-9f7a-e799b91f681c" providerId="ADAL" clId="{AB19EAD8-530B-4897-9527-49068D2BDF81}" dt="2019-09-24T13:47:33.661" v="0" actId="47"/>
        <pc:sldMkLst>
          <pc:docMk/>
          <pc:sldMk cId="295228377" sldId="294"/>
        </pc:sldMkLst>
      </pc:sldChg>
      <pc:sldChg chg="del">
        <pc:chgData name="Federico Beffa" userId="7b2a3eca-9253-471e-9f7a-e799b91f681c" providerId="ADAL" clId="{AB19EAD8-530B-4897-9527-49068D2BDF81}" dt="2019-09-24T13:47:33.661" v="0" actId="47"/>
        <pc:sldMkLst>
          <pc:docMk/>
          <pc:sldMk cId="2221843010" sldId="296"/>
        </pc:sldMkLst>
      </pc:sldChg>
      <pc:sldChg chg="del">
        <pc:chgData name="Federico Beffa" userId="7b2a3eca-9253-471e-9f7a-e799b91f681c" providerId="ADAL" clId="{AB19EAD8-530B-4897-9527-49068D2BDF81}" dt="2019-09-24T13:47:33.661" v="0" actId="47"/>
        <pc:sldMkLst>
          <pc:docMk/>
          <pc:sldMk cId="4069395730" sldId="297"/>
        </pc:sldMkLst>
      </pc:sldChg>
      <pc:sldChg chg="del">
        <pc:chgData name="Federico Beffa" userId="7b2a3eca-9253-471e-9f7a-e799b91f681c" providerId="ADAL" clId="{AB19EAD8-530B-4897-9527-49068D2BDF81}" dt="2019-09-24T13:47:33.661" v="0" actId="47"/>
        <pc:sldMkLst>
          <pc:docMk/>
          <pc:sldMk cId="3103273821" sldId="298"/>
        </pc:sldMkLst>
      </pc:sldChg>
      <pc:sldChg chg="del">
        <pc:chgData name="Federico Beffa" userId="7b2a3eca-9253-471e-9f7a-e799b91f681c" providerId="ADAL" clId="{AB19EAD8-530B-4897-9527-49068D2BDF81}" dt="2019-09-24T13:47:33.661" v="0" actId="47"/>
        <pc:sldMkLst>
          <pc:docMk/>
          <pc:sldMk cId="46757345" sldId="299"/>
        </pc:sldMkLst>
      </pc:sldChg>
      <pc:sldChg chg="del">
        <pc:chgData name="Federico Beffa" userId="7b2a3eca-9253-471e-9f7a-e799b91f681c" providerId="ADAL" clId="{AB19EAD8-530B-4897-9527-49068D2BDF81}" dt="2019-09-24T13:47:33.661" v="0" actId="47"/>
        <pc:sldMkLst>
          <pc:docMk/>
          <pc:sldMk cId="1973805663" sldId="300"/>
        </pc:sldMkLst>
      </pc:sldChg>
      <pc:sldChg chg="del">
        <pc:chgData name="Federico Beffa" userId="7b2a3eca-9253-471e-9f7a-e799b91f681c" providerId="ADAL" clId="{AB19EAD8-530B-4897-9527-49068D2BDF81}" dt="2019-09-24T13:47:33.661" v="0" actId="47"/>
        <pc:sldMkLst>
          <pc:docMk/>
          <pc:sldMk cId="1939090275" sldId="301"/>
        </pc:sldMkLst>
      </pc:sldChg>
      <pc:sldChg chg="del">
        <pc:chgData name="Federico Beffa" userId="7b2a3eca-9253-471e-9f7a-e799b91f681c" providerId="ADAL" clId="{AB19EAD8-530B-4897-9527-49068D2BDF81}" dt="2019-09-24T13:47:36.122" v="1" actId="47"/>
        <pc:sldMkLst>
          <pc:docMk/>
          <pc:sldMk cId="1241290766" sldId="302"/>
        </pc:sldMkLst>
      </pc:sldChg>
      <pc:sldChg chg="del">
        <pc:chgData name="Federico Beffa" userId="7b2a3eca-9253-471e-9f7a-e799b91f681c" providerId="ADAL" clId="{AB19EAD8-530B-4897-9527-49068D2BDF81}" dt="2019-09-24T13:47:33.661" v="0" actId="47"/>
        <pc:sldMkLst>
          <pc:docMk/>
          <pc:sldMk cId="4122385603" sldId="303"/>
        </pc:sldMkLst>
      </pc:sldChg>
      <pc:sldChg chg="del">
        <pc:chgData name="Federico Beffa" userId="7b2a3eca-9253-471e-9f7a-e799b91f681c" providerId="ADAL" clId="{AB19EAD8-530B-4897-9527-49068D2BDF81}" dt="2019-09-24T13:48:55.264" v="86" actId="47"/>
        <pc:sldMkLst>
          <pc:docMk/>
          <pc:sldMk cId="1470512205" sldId="304"/>
        </pc:sldMkLst>
      </pc:sldChg>
      <pc:sldChg chg="addSp delSp modSp">
        <pc:chgData name="Federico Beffa" userId="7b2a3eca-9253-471e-9f7a-e799b91f681c" providerId="ADAL" clId="{AB19EAD8-530B-4897-9527-49068D2BDF81}" dt="2019-09-24T13:49:52.738" v="106" actId="478"/>
        <pc:sldMkLst>
          <pc:docMk/>
          <pc:sldMk cId="0" sldId="361"/>
        </pc:sldMkLst>
        <pc:spChg chg="mod">
          <ac:chgData name="Federico Beffa" userId="7b2a3eca-9253-471e-9f7a-e799b91f681c" providerId="ADAL" clId="{AB19EAD8-530B-4897-9527-49068D2BDF81}" dt="2019-09-24T13:49:43.586" v="103" actId="6549"/>
          <ac:spMkLst>
            <pc:docMk/>
            <pc:sldMk cId="0" sldId="361"/>
            <ac:spMk id="7" creationId="{00000000-0000-0000-0000-000000000000}"/>
          </ac:spMkLst>
        </pc:spChg>
        <pc:spChg chg="add del">
          <ac:chgData name="Federico Beffa" userId="7b2a3eca-9253-471e-9f7a-e799b91f681c" providerId="ADAL" clId="{AB19EAD8-530B-4897-9527-49068D2BDF81}" dt="2019-09-24T13:49:46.621" v="104" actId="478"/>
          <ac:spMkLst>
            <pc:docMk/>
            <pc:sldMk cId="0" sldId="361"/>
            <ac:spMk id="10" creationId="{00000000-0000-0000-0000-000000000000}"/>
          </ac:spMkLst>
        </pc:spChg>
        <pc:picChg chg="add del mod">
          <ac:chgData name="Federico Beffa" userId="7b2a3eca-9253-471e-9f7a-e799b91f681c" providerId="ADAL" clId="{AB19EAD8-530B-4897-9527-49068D2BDF81}" dt="2019-09-24T13:49:52.738" v="106" actId="478"/>
          <ac:picMkLst>
            <pc:docMk/>
            <pc:sldMk cId="0" sldId="361"/>
            <ac:picMk id="3" creationId="{86420EC2-C23E-42A5-81BE-6FBDADEEFE4F}"/>
          </ac:picMkLst>
        </pc:picChg>
        <pc:picChg chg="add del">
          <ac:chgData name="Federico Beffa" userId="7b2a3eca-9253-471e-9f7a-e799b91f681c" providerId="ADAL" clId="{AB19EAD8-530B-4897-9527-49068D2BDF81}" dt="2019-09-24T13:49:34.660" v="100" actId="478"/>
          <ac:picMkLst>
            <pc:docMk/>
            <pc:sldMk cId="0" sldId="361"/>
            <ac:picMk id="6" creationId="{00000000-0000-0000-0000-000000000000}"/>
          </ac:picMkLst>
        </pc:picChg>
        <pc:picChg chg="add del">
          <ac:chgData name="Federico Beffa" userId="7b2a3eca-9253-471e-9f7a-e799b91f681c" providerId="ADAL" clId="{AB19EAD8-530B-4897-9527-49068D2BDF81}" dt="2019-09-24T13:49:34.175" v="99" actId="478"/>
          <ac:picMkLst>
            <pc:docMk/>
            <pc:sldMk cId="0" sldId="361"/>
            <ac:picMk id="8" creationId="{747508C6-1FCE-4C0E-8320-071F3AA9A065}"/>
          </ac:picMkLst>
        </pc:picChg>
        <pc:picChg chg="add del">
          <ac:chgData name="Federico Beffa" userId="7b2a3eca-9253-471e-9f7a-e799b91f681c" providerId="ADAL" clId="{AB19EAD8-530B-4897-9527-49068D2BDF81}" dt="2019-09-24T13:49:35.259" v="101" actId="478"/>
          <ac:picMkLst>
            <pc:docMk/>
            <pc:sldMk cId="0" sldId="361"/>
            <ac:picMk id="11" creationId="{9EFAD1A9-5F43-4004-9D38-F210AFAB3F37}"/>
          </ac:picMkLst>
        </pc:picChg>
      </pc:sldChg>
      <pc:sldChg chg="delSp modSp delAnim">
        <pc:chgData name="Federico Beffa" userId="7b2a3eca-9253-471e-9f7a-e799b91f681c" providerId="ADAL" clId="{AB19EAD8-530B-4897-9527-49068D2BDF81}" dt="2019-09-24T13:50:38.059" v="113" actId="478"/>
        <pc:sldMkLst>
          <pc:docMk/>
          <pc:sldMk cId="0" sldId="374"/>
        </pc:sldMkLst>
        <pc:spChg chg="del">
          <ac:chgData name="Federico Beffa" userId="7b2a3eca-9253-471e-9f7a-e799b91f681c" providerId="ADAL" clId="{AB19EAD8-530B-4897-9527-49068D2BDF81}" dt="2019-09-24T13:50:38.059" v="113" actId="478"/>
          <ac:spMkLst>
            <pc:docMk/>
            <pc:sldMk cId="0" sldId="374"/>
            <ac:spMk id="4" creationId="{1CD05001-0827-4952-BFD8-C6214D46DF4F}"/>
          </ac:spMkLst>
        </pc:spChg>
        <pc:spChg chg="mod">
          <ac:chgData name="Federico Beffa" userId="7b2a3eca-9253-471e-9f7a-e799b91f681c" providerId="ADAL" clId="{AB19EAD8-530B-4897-9527-49068D2BDF81}" dt="2019-09-24T13:50:32.642" v="111" actId="20577"/>
          <ac:spMkLst>
            <pc:docMk/>
            <pc:sldMk cId="0" sldId="374"/>
            <ac:spMk id="24" creationId="{B765CFAB-745A-4661-A6BD-F927D64825BB}"/>
          </ac:spMkLst>
        </pc:spChg>
        <pc:spChg chg="mod">
          <ac:chgData name="Federico Beffa" userId="7b2a3eca-9253-471e-9f7a-e799b91f681c" providerId="ADAL" clId="{AB19EAD8-530B-4897-9527-49068D2BDF81}" dt="2019-09-24T13:50:35.408" v="112" actId="20577"/>
          <ac:spMkLst>
            <pc:docMk/>
            <pc:sldMk cId="0" sldId="374"/>
            <ac:spMk id="30" creationId="{00000000-0000-0000-0000-000000000000}"/>
          </ac:spMkLst>
        </pc:spChg>
      </pc:sldChg>
      <pc:sldChg chg="addSp delSp del">
        <pc:chgData name="Federico Beffa" userId="7b2a3eca-9253-471e-9f7a-e799b91f681c" providerId="ADAL" clId="{AB19EAD8-530B-4897-9527-49068D2BDF81}" dt="2019-09-24T13:50:16.631" v="107" actId="47"/>
        <pc:sldMkLst>
          <pc:docMk/>
          <pc:sldMk cId="0" sldId="453"/>
        </pc:sldMkLst>
        <pc:picChg chg="add del">
          <ac:chgData name="Federico Beffa" userId="7b2a3eca-9253-471e-9f7a-e799b91f681c" providerId="ADAL" clId="{AB19EAD8-530B-4897-9527-49068D2BDF81}" dt="2019-09-24T13:49:23.904" v="95" actId="478"/>
          <ac:picMkLst>
            <pc:docMk/>
            <pc:sldMk cId="0" sldId="453"/>
            <ac:picMk id="11" creationId="{00000000-0000-0000-0000-000000000000}"/>
          </ac:picMkLst>
        </pc:picChg>
      </pc:sldChg>
      <pc:sldChg chg="del">
        <pc:chgData name="Federico Beffa" userId="7b2a3eca-9253-471e-9f7a-e799b91f681c" providerId="ADAL" clId="{AB19EAD8-530B-4897-9527-49068D2BDF81}" dt="2019-09-24T13:50:22.581" v="108" actId="47"/>
        <pc:sldMkLst>
          <pc:docMk/>
          <pc:sldMk cId="0" sldId="469"/>
        </pc:sldMkLst>
      </pc:sldChg>
      <pc:sldChg chg="del">
        <pc:chgData name="Federico Beffa" userId="7b2a3eca-9253-471e-9f7a-e799b91f681c" providerId="ADAL" clId="{AB19EAD8-530B-4897-9527-49068D2BDF81}" dt="2019-09-24T13:50:26.023" v="109" actId="47"/>
        <pc:sldMkLst>
          <pc:docMk/>
          <pc:sldMk cId="1262327713" sldId="499"/>
        </pc:sldMkLst>
      </pc:sldChg>
      <pc:sldChg chg="modSp">
        <pc:chgData name="Federico Beffa" userId="7b2a3eca-9253-471e-9f7a-e799b91f681c" providerId="ADAL" clId="{AB19EAD8-530B-4897-9527-49068D2BDF81}" dt="2019-09-24T13:51:02.130" v="114" actId="6549"/>
        <pc:sldMkLst>
          <pc:docMk/>
          <pc:sldMk cId="414680391" sldId="501"/>
        </pc:sldMkLst>
        <pc:spChg chg="mod">
          <ac:chgData name="Federico Beffa" userId="7b2a3eca-9253-471e-9f7a-e799b91f681c" providerId="ADAL" clId="{AB19EAD8-530B-4897-9527-49068D2BDF81}" dt="2019-09-24T13:51:02.130" v="114" actId="6549"/>
          <ac:spMkLst>
            <pc:docMk/>
            <pc:sldMk cId="414680391" sldId="501"/>
            <ac:spMk id="4" creationId="{7FF64324-9CCA-4342-8DFB-A9AD872E3069}"/>
          </ac:spMkLst>
        </pc:spChg>
      </pc:sldChg>
      <pc:sldChg chg="del">
        <pc:chgData name="Federico Beffa" userId="7b2a3eca-9253-471e-9f7a-e799b91f681c" providerId="ADAL" clId="{AB19EAD8-530B-4897-9527-49068D2BDF81}" dt="2019-09-24T13:51:04.840" v="115" actId="47"/>
        <pc:sldMkLst>
          <pc:docMk/>
          <pc:sldMk cId="670647102" sldId="502"/>
        </pc:sldMkLst>
      </pc:sldChg>
      <pc:sldChg chg="delSp modSp">
        <pc:chgData name="Federico Beffa" userId="7b2a3eca-9253-471e-9f7a-e799b91f681c" providerId="ADAL" clId="{AB19EAD8-530B-4897-9527-49068D2BDF81}" dt="2019-09-24T13:51:18.210" v="117" actId="478"/>
        <pc:sldMkLst>
          <pc:docMk/>
          <pc:sldMk cId="1710842335" sldId="723"/>
        </pc:sldMkLst>
        <pc:spChg chg="mod">
          <ac:chgData name="Federico Beffa" userId="7b2a3eca-9253-471e-9f7a-e799b91f681c" providerId="ADAL" clId="{AB19EAD8-530B-4897-9527-49068D2BDF81}" dt="2019-09-24T13:51:14.897" v="116" actId="6549"/>
          <ac:spMkLst>
            <pc:docMk/>
            <pc:sldMk cId="1710842335" sldId="723"/>
            <ac:spMk id="21" creationId="{00000000-0000-0000-0000-000000000000}"/>
          </ac:spMkLst>
        </pc:spChg>
        <pc:spChg chg="del">
          <ac:chgData name="Federico Beffa" userId="7b2a3eca-9253-471e-9f7a-e799b91f681c" providerId="ADAL" clId="{AB19EAD8-530B-4897-9527-49068D2BDF81}" dt="2019-09-24T13:51:18.210" v="117" actId="478"/>
          <ac:spMkLst>
            <pc:docMk/>
            <pc:sldMk cId="1710842335" sldId="723"/>
            <ac:spMk id="22" creationId="{00000000-0000-0000-0000-000000000000}"/>
          </ac:spMkLst>
        </pc:spChg>
      </pc:sldChg>
      <pc:sldChg chg="del">
        <pc:chgData name="Federico Beffa" userId="7b2a3eca-9253-471e-9f7a-e799b91f681c" providerId="ADAL" clId="{AB19EAD8-530B-4897-9527-49068D2BDF81}" dt="2019-09-24T13:52:20.743" v="118" actId="47"/>
        <pc:sldMkLst>
          <pc:docMk/>
          <pc:sldMk cId="950218561" sldId="877"/>
        </pc:sldMkLst>
      </pc:sldChg>
      <pc:sldChg chg="del">
        <pc:chgData name="Federico Beffa" userId="7b2a3eca-9253-471e-9f7a-e799b91f681c" providerId="ADAL" clId="{AB19EAD8-530B-4897-9527-49068D2BDF81}" dt="2019-09-24T14:08:44.733" v="346" actId="47"/>
        <pc:sldMkLst>
          <pc:docMk/>
          <pc:sldMk cId="44934419" sldId="905"/>
        </pc:sldMkLst>
      </pc:sldChg>
      <pc:sldChg chg="del">
        <pc:chgData name="Federico Beffa" userId="7b2a3eca-9253-471e-9f7a-e799b91f681c" providerId="ADAL" clId="{AB19EAD8-530B-4897-9527-49068D2BDF81}" dt="2019-09-24T13:52:22.563" v="119" actId="47"/>
        <pc:sldMkLst>
          <pc:docMk/>
          <pc:sldMk cId="400133418" sldId="906"/>
        </pc:sldMkLst>
      </pc:sldChg>
      <pc:sldChg chg="addSp delSp modSp">
        <pc:chgData name="Federico Beffa" userId="7b2a3eca-9253-471e-9f7a-e799b91f681c" providerId="ADAL" clId="{AB19EAD8-530B-4897-9527-49068D2BDF81}" dt="2019-09-24T14:06:52.105" v="168" actId="20577"/>
        <pc:sldMkLst>
          <pc:docMk/>
          <pc:sldMk cId="4082376151" sldId="907"/>
        </pc:sldMkLst>
        <pc:spChg chg="mod">
          <ac:chgData name="Federico Beffa" userId="7b2a3eca-9253-471e-9f7a-e799b91f681c" providerId="ADAL" clId="{AB19EAD8-530B-4897-9527-49068D2BDF81}" dt="2019-09-24T14:06:52.105" v="168" actId="20577"/>
          <ac:spMkLst>
            <pc:docMk/>
            <pc:sldMk cId="4082376151" sldId="907"/>
            <ac:spMk id="2" creationId="{00000000-0000-0000-0000-000000000000}"/>
          </ac:spMkLst>
        </pc:spChg>
        <pc:spChg chg="add del">
          <ac:chgData name="Federico Beffa" userId="7b2a3eca-9253-471e-9f7a-e799b91f681c" providerId="ADAL" clId="{AB19EAD8-530B-4897-9527-49068D2BDF81}" dt="2019-09-24T13:53:23.918" v="147" actId="478"/>
          <ac:spMkLst>
            <pc:docMk/>
            <pc:sldMk cId="4082376151" sldId="907"/>
            <ac:spMk id="3" creationId="{00000000-0000-0000-0000-000000000000}"/>
          </ac:spMkLst>
        </pc:spChg>
        <pc:spChg chg="add del mod">
          <ac:chgData name="Federico Beffa" userId="7b2a3eca-9253-471e-9f7a-e799b91f681c" providerId="ADAL" clId="{AB19EAD8-530B-4897-9527-49068D2BDF81}" dt="2019-09-24T13:53:04.608" v="146" actId="6549"/>
          <ac:spMkLst>
            <pc:docMk/>
            <pc:sldMk cId="4082376151" sldId="907"/>
            <ac:spMk id="4" creationId="{00000000-0000-0000-0000-000000000000}"/>
          </ac:spMkLst>
        </pc:spChg>
        <pc:spChg chg="add del mod">
          <ac:chgData name="Federico Beffa" userId="7b2a3eca-9253-471e-9f7a-e799b91f681c" providerId="ADAL" clId="{AB19EAD8-530B-4897-9527-49068D2BDF81}" dt="2019-09-24T13:53:00.929" v="145" actId="478"/>
          <ac:spMkLst>
            <pc:docMk/>
            <pc:sldMk cId="4082376151" sldId="907"/>
            <ac:spMk id="6" creationId="{E8C1D679-97C9-4AEB-B3F6-47370656D934}"/>
          </ac:spMkLst>
        </pc:spChg>
        <pc:spChg chg="add del mod">
          <ac:chgData name="Federico Beffa" userId="7b2a3eca-9253-471e-9f7a-e799b91f681c" providerId="ADAL" clId="{AB19EAD8-530B-4897-9527-49068D2BDF81}" dt="2019-09-24T13:52:59.557" v="142" actId="478"/>
          <ac:spMkLst>
            <pc:docMk/>
            <pc:sldMk cId="4082376151" sldId="907"/>
            <ac:spMk id="8" creationId="{E135F50D-4A19-4CC0-BFC8-E2F138DD5B1D}"/>
          </ac:spMkLst>
        </pc:spChg>
        <pc:spChg chg="add del mod">
          <ac:chgData name="Federico Beffa" userId="7b2a3eca-9253-471e-9f7a-e799b91f681c" providerId="ADAL" clId="{AB19EAD8-530B-4897-9527-49068D2BDF81}" dt="2019-09-24T13:53:28.572" v="148" actId="478"/>
          <ac:spMkLst>
            <pc:docMk/>
            <pc:sldMk cId="4082376151" sldId="907"/>
            <ac:spMk id="11" creationId="{2DA34A01-EF20-4E95-ADD9-DC3B026E802D}"/>
          </ac:spMkLst>
        </pc:spChg>
      </pc:sldChg>
      <pc:sldChg chg="del">
        <pc:chgData name="Federico Beffa" userId="7b2a3eca-9253-471e-9f7a-e799b91f681c" providerId="ADAL" clId="{AB19EAD8-530B-4897-9527-49068D2BDF81}" dt="2019-09-24T14:06:14.581" v="150" actId="47"/>
        <pc:sldMkLst>
          <pc:docMk/>
          <pc:sldMk cId="2336210510" sldId="911"/>
        </pc:sldMkLst>
      </pc:sldChg>
      <pc:sldChg chg="del">
        <pc:chgData name="Federico Beffa" userId="7b2a3eca-9253-471e-9f7a-e799b91f681c" providerId="ADAL" clId="{AB19EAD8-530B-4897-9527-49068D2BDF81}" dt="2019-09-24T14:06:19.661" v="151" actId="47"/>
        <pc:sldMkLst>
          <pc:docMk/>
          <pc:sldMk cId="0" sldId="912"/>
        </pc:sldMkLst>
      </pc:sldChg>
      <pc:sldChg chg="del">
        <pc:chgData name="Federico Beffa" userId="7b2a3eca-9253-471e-9f7a-e799b91f681c" providerId="ADAL" clId="{AB19EAD8-530B-4897-9527-49068D2BDF81}" dt="2019-09-24T14:06:19.661" v="151" actId="47"/>
        <pc:sldMkLst>
          <pc:docMk/>
          <pc:sldMk cId="0" sldId="913"/>
        </pc:sldMkLst>
      </pc:sldChg>
      <pc:sldChg chg="del">
        <pc:chgData name="Federico Beffa" userId="7b2a3eca-9253-471e-9f7a-e799b91f681c" providerId="ADAL" clId="{AB19EAD8-530B-4897-9527-49068D2BDF81}" dt="2019-09-24T14:06:19.661" v="151" actId="47"/>
        <pc:sldMkLst>
          <pc:docMk/>
          <pc:sldMk cId="0" sldId="914"/>
        </pc:sldMkLst>
      </pc:sldChg>
      <pc:sldChg chg="del">
        <pc:chgData name="Federico Beffa" userId="7b2a3eca-9253-471e-9f7a-e799b91f681c" providerId="ADAL" clId="{AB19EAD8-530B-4897-9527-49068D2BDF81}" dt="2019-09-24T14:06:19.661" v="151" actId="47"/>
        <pc:sldMkLst>
          <pc:docMk/>
          <pc:sldMk cId="633515838" sldId="915"/>
        </pc:sldMkLst>
      </pc:sldChg>
      <pc:sldChg chg="del">
        <pc:chgData name="Federico Beffa" userId="7b2a3eca-9253-471e-9f7a-e799b91f681c" providerId="ADAL" clId="{AB19EAD8-530B-4897-9527-49068D2BDF81}" dt="2019-09-24T14:06:19.661" v="151" actId="47"/>
        <pc:sldMkLst>
          <pc:docMk/>
          <pc:sldMk cId="259934825" sldId="916"/>
        </pc:sldMkLst>
      </pc:sldChg>
      <pc:sldChg chg="del">
        <pc:chgData name="Federico Beffa" userId="7b2a3eca-9253-471e-9f7a-e799b91f681c" providerId="ADAL" clId="{AB19EAD8-530B-4897-9527-49068D2BDF81}" dt="2019-09-24T14:06:19.661" v="151" actId="47"/>
        <pc:sldMkLst>
          <pc:docMk/>
          <pc:sldMk cId="4083670772" sldId="917"/>
        </pc:sldMkLst>
      </pc:sldChg>
      <pc:sldChg chg="del">
        <pc:chgData name="Federico Beffa" userId="7b2a3eca-9253-471e-9f7a-e799b91f681c" providerId="ADAL" clId="{AB19EAD8-530B-4897-9527-49068D2BDF81}" dt="2019-09-24T14:06:19.661" v="151" actId="47"/>
        <pc:sldMkLst>
          <pc:docMk/>
          <pc:sldMk cId="2153075499" sldId="918"/>
        </pc:sldMkLst>
      </pc:sldChg>
      <pc:sldMasterChg chg="delSldLayout">
        <pc:chgData name="Federico Beffa" userId="7b2a3eca-9253-471e-9f7a-e799b91f681c" providerId="ADAL" clId="{AB19EAD8-530B-4897-9527-49068D2BDF81}" dt="2019-09-24T13:48:55.264" v="86" actId="47"/>
        <pc:sldMasterMkLst>
          <pc:docMk/>
          <pc:sldMasterMk cId="2339208277" sldId="2147483693"/>
        </pc:sldMasterMkLst>
        <pc:sldLayoutChg chg="del">
          <pc:chgData name="Federico Beffa" userId="7b2a3eca-9253-471e-9f7a-e799b91f681c" providerId="ADAL" clId="{AB19EAD8-530B-4897-9527-49068D2BDF81}" dt="2019-09-24T13:48:55.264" v="86" actId="47"/>
          <pc:sldLayoutMkLst>
            <pc:docMk/>
            <pc:sldMasterMk cId="2339208277" sldId="2147483693"/>
            <pc:sldLayoutMk cId="1344679331" sldId="2147483755"/>
          </pc:sldLayoutMkLst>
        </pc:sldLayoutChg>
      </pc:sldMasterChg>
      <pc:sldMasterChg chg="del delSldLayout">
        <pc:chgData name="Federico Beffa" userId="7b2a3eca-9253-471e-9f7a-e799b91f681c" providerId="ADAL" clId="{AB19EAD8-530B-4897-9527-49068D2BDF81}" dt="2019-09-24T13:47:33.661" v="0" actId="47"/>
        <pc:sldMasterMkLst>
          <pc:docMk/>
          <pc:sldMasterMk cId="3255435314" sldId="2147483741"/>
        </pc:sldMasterMkLst>
        <pc:sldLayoutChg chg="del">
          <pc:chgData name="Federico Beffa" userId="7b2a3eca-9253-471e-9f7a-e799b91f681c" providerId="ADAL" clId="{AB19EAD8-530B-4897-9527-49068D2BDF81}" dt="2019-09-24T13:47:33.661" v="0" actId="47"/>
          <pc:sldLayoutMkLst>
            <pc:docMk/>
            <pc:sldMasterMk cId="3255435314" sldId="2147483741"/>
            <pc:sldLayoutMk cId="2898513864" sldId="2147483742"/>
          </pc:sldLayoutMkLst>
        </pc:sldLayoutChg>
        <pc:sldLayoutChg chg="del">
          <pc:chgData name="Federico Beffa" userId="7b2a3eca-9253-471e-9f7a-e799b91f681c" providerId="ADAL" clId="{AB19EAD8-530B-4897-9527-49068D2BDF81}" dt="2019-09-24T13:47:33.661" v="0" actId="47"/>
          <pc:sldLayoutMkLst>
            <pc:docMk/>
            <pc:sldMasterMk cId="3255435314" sldId="2147483741"/>
            <pc:sldLayoutMk cId="3723439125" sldId="2147483743"/>
          </pc:sldLayoutMkLst>
        </pc:sldLayoutChg>
        <pc:sldLayoutChg chg="del">
          <pc:chgData name="Federico Beffa" userId="7b2a3eca-9253-471e-9f7a-e799b91f681c" providerId="ADAL" clId="{AB19EAD8-530B-4897-9527-49068D2BDF81}" dt="2019-09-24T13:47:33.661" v="0" actId="47"/>
          <pc:sldLayoutMkLst>
            <pc:docMk/>
            <pc:sldMasterMk cId="3255435314" sldId="2147483741"/>
            <pc:sldLayoutMk cId="3359182535" sldId="2147483744"/>
          </pc:sldLayoutMkLst>
        </pc:sldLayoutChg>
        <pc:sldLayoutChg chg="del">
          <pc:chgData name="Federico Beffa" userId="7b2a3eca-9253-471e-9f7a-e799b91f681c" providerId="ADAL" clId="{AB19EAD8-530B-4897-9527-49068D2BDF81}" dt="2019-09-24T13:47:33.661" v="0" actId="47"/>
          <pc:sldLayoutMkLst>
            <pc:docMk/>
            <pc:sldMasterMk cId="3255435314" sldId="2147483741"/>
            <pc:sldLayoutMk cId="2130530544" sldId="2147483745"/>
          </pc:sldLayoutMkLst>
        </pc:sldLayoutChg>
        <pc:sldLayoutChg chg="del">
          <pc:chgData name="Federico Beffa" userId="7b2a3eca-9253-471e-9f7a-e799b91f681c" providerId="ADAL" clId="{AB19EAD8-530B-4897-9527-49068D2BDF81}" dt="2019-09-24T13:47:33.661" v="0" actId="47"/>
          <pc:sldLayoutMkLst>
            <pc:docMk/>
            <pc:sldMasterMk cId="3255435314" sldId="2147483741"/>
            <pc:sldLayoutMk cId="1945550534" sldId="2147483746"/>
          </pc:sldLayoutMkLst>
        </pc:sldLayoutChg>
        <pc:sldLayoutChg chg="del">
          <pc:chgData name="Federico Beffa" userId="7b2a3eca-9253-471e-9f7a-e799b91f681c" providerId="ADAL" clId="{AB19EAD8-530B-4897-9527-49068D2BDF81}" dt="2019-09-24T13:47:33.661" v="0" actId="47"/>
          <pc:sldLayoutMkLst>
            <pc:docMk/>
            <pc:sldMasterMk cId="3255435314" sldId="2147483741"/>
            <pc:sldLayoutMk cId="2165541710" sldId="2147483747"/>
          </pc:sldLayoutMkLst>
        </pc:sldLayoutChg>
        <pc:sldLayoutChg chg="del">
          <pc:chgData name="Federico Beffa" userId="7b2a3eca-9253-471e-9f7a-e799b91f681c" providerId="ADAL" clId="{AB19EAD8-530B-4897-9527-49068D2BDF81}" dt="2019-09-24T13:47:33.661" v="0" actId="47"/>
          <pc:sldLayoutMkLst>
            <pc:docMk/>
            <pc:sldMasterMk cId="3255435314" sldId="2147483741"/>
            <pc:sldLayoutMk cId="1818395088" sldId="2147483748"/>
          </pc:sldLayoutMkLst>
        </pc:sldLayoutChg>
        <pc:sldLayoutChg chg="del">
          <pc:chgData name="Federico Beffa" userId="7b2a3eca-9253-471e-9f7a-e799b91f681c" providerId="ADAL" clId="{AB19EAD8-530B-4897-9527-49068D2BDF81}" dt="2019-09-24T13:47:33.661" v="0" actId="47"/>
          <pc:sldLayoutMkLst>
            <pc:docMk/>
            <pc:sldMasterMk cId="3255435314" sldId="2147483741"/>
            <pc:sldLayoutMk cId="195300745" sldId="2147483749"/>
          </pc:sldLayoutMkLst>
        </pc:sldLayoutChg>
        <pc:sldLayoutChg chg="del">
          <pc:chgData name="Federico Beffa" userId="7b2a3eca-9253-471e-9f7a-e799b91f681c" providerId="ADAL" clId="{AB19EAD8-530B-4897-9527-49068D2BDF81}" dt="2019-09-24T13:47:33.661" v="0" actId="47"/>
          <pc:sldLayoutMkLst>
            <pc:docMk/>
            <pc:sldMasterMk cId="3255435314" sldId="2147483741"/>
            <pc:sldLayoutMk cId="3150816132" sldId="2147483750"/>
          </pc:sldLayoutMkLst>
        </pc:sldLayoutChg>
        <pc:sldLayoutChg chg="del">
          <pc:chgData name="Federico Beffa" userId="7b2a3eca-9253-471e-9f7a-e799b91f681c" providerId="ADAL" clId="{AB19EAD8-530B-4897-9527-49068D2BDF81}" dt="2019-09-24T13:47:33.661" v="0" actId="47"/>
          <pc:sldLayoutMkLst>
            <pc:docMk/>
            <pc:sldMasterMk cId="3255435314" sldId="2147483741"/>
            <pc:sldLayoutMk cId="2457758731" sldId="2147483751"/>
          </pc:sldLayoutMkLst>
        </pc:sldLayoutChg>
        <pc:sldLayoutChg chg="del">
          <pc:chgData name="Federico Beffa" userId="7b2a3eca-9253-471e-9f7a-e799b91f681c" providerId="ADAL" clId="{AB19EAD8-530B-4897-9527-49068D2BDF81}" dt="2019-09-24T13:47:33.661" v="0" actId="47"/>
          <pc:sldLayoutMkLst>
            <pc:docMk/>
            <pc:sldMasterMk cId="3255435314" sldId="2147483741"/>
            <pc:sldLayoutMk cId="3873592219" sldId="2147483752"/>
          </pc:sldLayoutMkLst>
        </pc:sldLayoutChg>
        <pc:sldLayoutChg chg="del">
          <pc:chgData name="Federico Beffa" userId="7b2a3eca-9253-471e-9f7a-e799b91f681c" providerId="ADAL" clId="{AB19EAD8-530B-4897-9527-49068D2BDF81}" dt="2019-09-24T13:47:33.661" v="0" actId="47"/>
          <pc:sldLayoutMkLst>
            <pc:docMk/>
            <pc:sldMasterMk cId="3255435314" sldId="2147483741"/>
            <pc:sldLayoutMk cId="3282317443" sldId="2147483753"/>
          </pc:sldLayoutMkLst>
        </pc:sldLayoutChg>
        <pc:sldLayoutChg chg="del">
          <pc:chgData name="Federico Beffa" userId="7b2a3eca-9253-471e-9f7a-e799b91f681c" providerId="ADAL" clId="{AB19EAD8-530B-4897-9527-49068D2BDF81}" dt="2019-09-24T13:47:33.661" v="0" actId="47"/>
          <pc:sldLayoutMkLst>
            <pc:docMk/>
            <pc:sldMasterMk cId="3255435314" sldId="2147483741"/>
            <pc:sldLayoutMk cId="3956619162" sldId="2147483754"/>
          </pc:sldLayoutMkLst>
        </pc:sldLayoutChg>
      </pc:sldMasterChg>
      <pc:sldMasterChg chg="delSldLayout">
        <pc:chgData name="Federico Beffa" userId="7b2a3eca-9253-471e-9f7a-e799b91f681c" providerId="ADAL" clId="{AB19EAD8-530B-4897-9527-49068D2BDF81}" dt="2019-09-24T13:51:04.840" v="115" actId="47"/>
        <pc:sldMasterMkLst>
          <pc:docMk/>
          <pc:sldMasterMk cId="1179862600" sldId="2147483756"/>
        </pc:sldMasterMkLst>
        <pc:sldLayoutChg chg="del">
          <pc:chgData name="Federico Beffa" userId="7b2a3eca-9253-471e-9f7a-e799b91f681c" providerId="ADAL" clId="{AB19EAD8-530B-4897-9527-49068D2BDF81}" dt="2019-09-24T13:51:04.840" v="115" actId="47"/>
          <pc:sldLayoutMkLst>
            <pc:docMk/>
            <pc:sldMasterMk cId="1179862600" sldId="2147483756"/>
            <pc:sldLayoutMk cId="2268656881" sldId="2147483770"/>
          </pc:sldLayoutMkLst>
        </pc:sldLayoutChg>
      </pc:sldMasterChg>
      <pc:sldMasterChg chg="delSldLayout">
        <pc:chgData name="Federico Beffa" userId="7b2a3eca-9253-471e-9f7a-e799b91f681c" providerId="ADAL" clId="{AB19EAD8-530B-4897-9527-49068D2BDF81}" dt="2019-09-24T13:52:22.563" v="119" actId="47"/>
        <pc:sldMasterMkLst>
          <pc:docMk/>
          <pc:sldMasterMk cId="2559443804" sldId="2147483771"/>
        </pc:sldMasterMkLst>
        <pc:sldLayoutChg chg="del">
          <pc:chgData name="Federico Beffa" userId="7b2a3eca-9253-471e-9f7a-e799b91f681c" providerId="ADAL" clId="{AB19EAD8-530B-4897-9527-49068D2BDF81}" dt="2019-09-24T13:52:22.563" v="119" actId="47"/>
          <pc:sldLayoutMkLst>
            <pc:docMk/>
            <pc:sldMasterMk cId="2559443804" sldId="2147483771"/>
            <pc:sldLayoutMk cId="4186322366" sldId="2147483776"/>
          </pc:sldLayoutMkLst>
        </pc:sldLayoutChg>
      </pc:sldMasterChg>
      <pc:sldMasterChg chg="delSldLayout">
        <pc:chgData name="Federico Beffa" userId="7b2a3eca-9253-471e-9f7a-e799b91f681c" providerId="ADAL" clId="{AB19EAD8-530B-4897-9527-49068D2BDF81}" dt="2019-09-24T14:06:19.661" v="151" actId="47"/>
        <pc:sldMasterMkLst>
          <pc:docMk/>
          <pc:sldMasterMk cId="2834341475" sldId="2147483777"/>
        </pc:sldMasterMkLst>
        <pc:sldLayoutChg chg="del">
          <pc:chgData name="Federico Beffa" userId="7b2a3eca-9253-471e-9f7a-e799b91f681c" providerId="ADAL" clId="{AB19EAD8-530B-4897-9527-49068D2BDF81}" dt="2019-09-24T14:06:19.661" v="151" actId="47"/>
          <pc:sldLayoutMkLst>
            <pc:docMk/>
            <pc:sldMasterMk cId="2834341475" sldId="2147483777"/>
            <pc:sldLayoutMk cId="4113722729" sldId="2147483790"/>
          </pc:sldLayoutMkLst>
        </pc:sldLayoutChg>
        <pc:sldLayoutChg chg="del">
          <pc:chgData name="Federico Beffa" userId="7b2a3eca-9253-471e-9f7a-e799b91f681c" providerId="ADAL" clId="{AB19EAD8-530B-4897-9527-49068D2BDF81}" dt="2019-09-24T14:06:14.581" v="150" actId="47"/>
          <pc:sldLayoutMkLst>
            <pc:docMk/>
            <pc:sldMasterMk cId="2834341475" sldId="2147483777"/>
            <pc:sldLayoutMk cId="1382987312" sldId="2147483792"/>
          </pc:sldLayoutMkLst>
        </pc:sldLayoutChg>
      </pc:sldMasterChg>
      <pc:sldMasterChg chg="del delSldLayout">
        <pc:chgData name="Federico Beffa" userId="7b2a3eca-9253-471e-9f7a-e799b91f681c" providerId="ADAL" clId="{AB19EAD8-530B-4897-9527-49068D2BDF81}" dt="2019-09-24T14:06:19.661" v="151" actId="47"/>
        <pc:sldMasterMkLst>
          <pc:docMk/>
          <pc:sldMasterMk cId="3993922295" sldId="2147483793"/>
        </pc:sldMasterMkLst>
        <pc:sldLayoutChg chg="del">
          <pc:chgData name="Federico Beffa" userId="7b2a3eca-9253-471e-9f7a-e799b91f681c" providerId="ADAL" clId="{AB19EAD8-530B-4897-9527-49068D2BDF81}" dt="2019-09-24T14:06:19.661" v="151" actId="47"/>
          <pc:sldLayoutMkLst>
            <pc:docMk/>
            <pc:sldMasterMk cId="3993922295" sldId="2147483793"/>
            <pc:sldLayoutMk cId="1301569541" sldId="2147483794"/>
          </pc:sldLayoutMkLst>
        </pc:sldLayoutChg>
        <pc:sldLayoutChg chg="del">
          <pc:chgData name="Federico Beffa" userId="7b2a3eca-9253-471e-9f7a-e799b91f681c" providerId="ADAL" clId="{AB19EAD8-530B-4897-9527-49068D2BDF81}" dt="2019-09-24T14:06:19.661" v="151" actId="47"/>
          <pc:sldLayoutMkLst>
            <pc:docMk/>
            <pc:sldMasterMk cId="3993922295" sldId="2147483793"/>
            <pc:sldLayoutMk cId="560879624" sldId="2147483795"/>
          </pc:sldLayoutMkLst>
        </pc:sldLayoutChg>
        <pc:sldLayoutChg chg="del">
          <pc:chgData name="Federico Beffa" userId="7b2a3eca-9253-471e-9f7a-e799b91f681c" providerId="ADAL" clId="{AB19EAD8-530B-4897-9527-49068D2BDF81}" dt="2019-09-24T14:06:19.661" v="151" actId="47"/>
          <pc:sldLayoutMkLst>
            <pc:docMk/>
            <pc:sldMasterMk cId="3993922295" sldId="2147483793"/>
            <pc:sldLayoutMk cId="40252555" sldId="2147483796"/>
          </pc:sldLayoutMkLst>
        </pc:sldLayoutChg>
        <pc:sldLayoutChg chg="del">
          <pc:chgData name="Federico Beffa" userId="7b2a3eca-9253-471e-9f7a-e799b91f681c" providerId="ADAL" clId="{AB19EAD8-530B-4897-9527-49068D2BDF81}" dt="2019-09-24T14:06:19.661" v="151" actId="47"/>
          <pc:sldLayoutMkLst>
            <pc:docMk/>
            <pc:sldMasterMk cId="3993922295" sldId="2147483793"/>
            <pc:sldLayoutMk cId="1928946233" sldId="2147483797"/>
          </pc:sldLayoutMkLst>
        </pc:sldLayoutChg>
        <pc:sldLayoutChg chg="del">
          <pc:chgData name="Federico Beffa" userId="7b2a3eca-9253-471e-9f7a-e799b91f681c" providerId="ADAL" clId="{AB19EAD8-530B-4897-9527-49068D2BDF81}" dt="2019-09-24T14:06:19.661" v="151" actId="47"/>
          <pc:sldLayoutMkLst>
            <pc:docMk/>
            <pc:sldMasterMk cId="3993922295" sldId="2147483793"/>
            <pc:sldLayoutMk cId="1280499725" sldId="2147483798"/>
          </pc:sldLayoutMkLst>
        </pc:sldLayoutChg>
        <pc:sldLayoutChg chg="del">
          <pc:chgData name="Federico Beffa" userId="7b2a3eca-9253-471e-9f7a-e799b91f681c" providerId="ADAL" clId="{AB19EAD8-530B-4897-9527-49068D2BDF81}" dt="2019-09-24T14:06:19.661" v="151" actId="47"/>
          <pc:sldLayoutMkLst>
            <pc:docMk/>
            <pc:sldMasterMk cId="3993922295" sldId="2147483793"/>
            <pc:sldLayoutMk cId="2606483446" sldId="214748379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18DFE0-7E26-480B-85DD-C196BC7271CC}" type="doc">
      <dgm:prSet loTypeId="urn:microsoft.com/office/officeart/2005/8/layout/cycle8" loCatId="cycle" qsTypeId="urn:microsoft.com/office/officeart/2005/8/quickstyle/simple1" qsCatId="simple" csTypeId="urn:microsoft.com/office/officeart/2005/8/colors/colorful5" csCatId="colorful" phldr="1"/>
      <dgm:spPr/>
    </dgm:pt>
    <dgm:pt modelId="{41083DB7-D15B-4264-9C7A-167878365EB6}">
      <dgm:prSet phldrT="[Testo]" custT="1"/>
      <dgm:spPr>
        <a:solidFill>
          <a:srgbClr val="FFC000">
            <a:alpha val="60000"/>
          </a:srgbClr>
        </a:solidFill>
        <a:ln>
          <a:solidFill>
            <a:srgbClr val="FFC000"/>
          </a:solidFill>
        </a:ln>
      </dgm:spPr>
      <dgm:t>
        <a:bodyPr/>
        <a:lstStyle/>
        <a:p>
          <a:r>
            <a:rPr lang="it-IT" sz="2200" dirty="0"/>
            <a:t>Privato</a:t>
          </a:r>
        </a:p>
      </dgm:t>
    </dgm:pt>
    <dgm:pt modelId="{AE825BE6-F197-40CD-8DBA-CA1322658E65}" type="parTrans" cxnId="{F5842616-373F-4155-9D26-F7EE8F02FADD}">
      <dgm:prSet/>
      <dgm:spPr/>
      <dgm:t>
        <a:bodyPr/>
        <a:lstStyle/>
        <a:p>
          <a:endParaRPr lang="it-IT"/>
        </a:p>
      </dgm:t>
    </dgm:pt>
    <dgm:pt modelId="{B6A2C84F-6C8A-4A04-9B21-227FA739E7F0}" type="sibTrans" cxnId="{F5842616-373F-4155-9D26-F7EE8F02FADD}">
      <dgm:prSet/>
      <dgm:spPr/>
      <dgm:t>
        <a:bodyPr/>
        <a:lstStyle/>
        <a:p>
          <a:endParaRPr lang="it-IT"/>
        </a:p>
      </dgm:t>
    </dgm:pt>
    <dgm:pt modelId="{B09AB61F-C11C-401C-ABD0-05F924978621}">
      <dgm:prSet phldrT="[Testo]" custT="1"/>
      <dgm:spPr>
        <a:solidFill>
          <a:srgbClr val="92D050">
            <a:alpha val="69804"/>
          </a:srgbClr>
        </a:solidFill>
        <a:ln w="25400" cap="flat" cmpd="sng" algn="ctr">
          <a:solidFill>
            <a:srgbClr val="92D050"/>
          </a:solidFill>
          <a:prstDash val="solid"/>
        </a:ln>
        <a:effectLst/>
      </dgm:spPr>
      <dgm:t>
        <a:bodyPr spcFirstLastPara="0" vert="horz" wrap="square" lIns="29210" tIns="29210" rIns="29210" bIns="29210" numCol="1" spcCol="1270" anchor="ctr" anchorCtr="0"/>
        <a:lstStyle/>
        <a:p>
          <a:pPr marL="0" lvl="0" indent="0" algn="ctr" defTabSz="1022350">
            <a:lnSpc>
              <a:spcPct val="90000"/>
            </a:lnSpc>
            <a:spcBef>
              <a:spcPct val="0"/>
            </a:spcBef>
            <a:spcAft>
              <a:spcPct val="35000"/>
            </a:spcAft>
            <a:buNone/>
          </a:pPr>
          <a:r>
            <a:rPr lang="it-IT" sz="2200" kern="1200" dirty="0">
              <a:solidFill>
                <a:schemeClr val="bg1"/>
              </a:solidFill>
              <a:latin typeface="Verdana"/>
              <a:ea typeface="+mn-ea"/>
              <a:cs typeface="+mn-cs"/>
            </a:rPr>
            <a:t>Banca</a:t>
          </a:r>
        </a:p>
      </dgm:t>
    </dgm:pt>
    <dgm:pt modelId="{9AB2AD94-7E64-42AE-AA54-57F2705DA5E6}" type="parTrans" cxnId="{534B90DB-B482-4CE3-98AD-46ACB61D4AD6}">
      <dgm:prSet/>
      <dgm:spPr/>
      <dgm:t>
        <a:bodyPr/>
        <a:lstStyle/>
        <a:p>
          <a:endParaRPr lang="it-IT"/>
        </a:p>
      </dgm:t>
    </dgm:pt>
    <dgm:pt modelId="{42B04AC2-ABE2-4AC5-84ED-9F7B0E558C69}" type="sibTrans" cxnId="{534B90DB-B482-4CE3-98AD-46ACB61D4AD6}">
      <dgm:prSet/>
      <dgm:spPr/>
      <dgm:t>
        <a:bodyPr/>
        <a:lstStyle/>
        <a:p>
          <a:endParaRPr lang="it-IT"/>
        </a:p>
      </dgm:t>
    </dgm:pt>
    <dgm:pt modelId="{F498C313-80EC-47DD-A500-D06D5F0815EE}">
      <dgm:prSet phldrT="[Testo]" custT="1"/>
      <dgm:spPr>
        <a:solidFill>
          <a:srgbClr val="0070C0">
            <a:alpha val="60000"/>
          </a:srgbClr>
        </a:solidFill>
        <a:ln w="25400" cap="flat" cmpd="sng" algn="ctr">
          <a:solidFill>
            <a:srgbClr val="0070C0"/>
          </a:solidFill>
          <a:prstDash val="solid"/>
        </a:ln>
        <a:effectLst/>
      </dgm:spPr>
      <dgm:t>
        <a:bodyPr spcFirstLastPara="0" vert="horz" wrap="square" lIns="29210" tIns="29210" rIns="29210" bIns="29210" numCol="1" spcCol="1270" anchor="ctr" anchorCtr="0"/>
        <a:lstStyle/>
        <a:p>
          <a:pPr marL="0" lvl="0" indent="0" algn="ctr" defTabSz="1022350">
            <a:lnSpc>
              <a:spcPct val="90000"/>
            </a:lnSpc>
            <a:spcBef>
              <a:spcPct val="0"/>
            </a:spcBef>
            <a:spcAft>
              <a:spcPct val="35000"/>
            </a:spcAft>
            <a:buNone/>
          </a:pPr>
          <a:r>
            <a:rPr lang="it-IT" sz="2200" kern="1200" dirty="0">
              <a:solidFill>
                <a:srgbClr val="FFFFFF"/>
              </a:solidFill>
              <a:latin typeface="Verdana"/>
              <a:ea typeface="+mn-ea"/>
              <a:cs typeface="+mn-cs"/>
            </a:rPr>
            <a:t>Pubblico</a:t>
          </a:r>
        </a:p>
      </dgm:t>
    </dgm:pt>
    <dgm:pt modelId="{3671BD84-D824-4106-830F-46269D5E9949}" type="parTrans" cxnId="{F2FB9A87-BE26-4A98-9DFB-5451E4F2684E}">
      <dgm:prSet/>
      <dgm:spPr/>
      <dgm:t>
        <a:bodyPr/>
        <a:lstStyle/>
        <a:p>
          <a:endParaRPr lang="it-IT"/>
        </a:p>
      </dgm:t>
    </dgm:pt>
    <dgm:pt modelId="{5BD2898D-5CC3-400A-B627-7F087FB461F2}" type="sibTrans" cxnId="{F2FB9A87-BE26-4A98-9DFB-5451E4F2684E}">
      <dgm:prSet/>
      <dgm:spPr/>
      <dgm:t>
        <a:bodyPr/>
        <a:lstStyle/>
        <a:p>
          <a:endParaRPr lang="it-IT"/>
        </a:p>
      </dgm:t>
    </dgm:pt>
    <dgm:pt modelId="{D8912280-5FD7-4703-9FB6-B4F1A5F0EB8C}" type="pres">
      <dgm:prSet presAssocID="{A718DFE0-7E26-480B-85DD-C196BC7271CC}" presName="compositeShape" presStyleCnt="0">
        <dgm:presLayoutVars>
          <dgm:chMax val="7"/>
          <dgm:dir/>
          <dgm:resizeHandles val="exact"/>
        </dgm:presLayoutVars>
      </dgm:prSet>
      <dgm:spPr/>
    </dgm:pt>
    <dgm:pt modelId="{103C5EE5-5827-418C-B1D9-CAAC08470F77}" type="pres">
      <dgm:prSet presAssocID="{A718DFE0-7E26-480B-85DD-C196BC7271CC}" presName="wedge1" presStyleLbl="node1" presStyleIdx="0" presStyleCnt="3"/>
      <dgm:spPr/>
    </dgm:pt>
    <dgm:pt modelId="{E498071F-B3E3-40CF-BE8E-15B77EEDAF7F}" type="pres">
      <dgm:prSet presAssocID="{A718DFE0-7E26-480B-85DD-C196BC7271CC}" presName="dummy1a" presStyleCnt="0"/>
      <dgm:spPr/>
    </dgm:pt>
    <dgm:pt modelId="{EE94106D-1B45-447D-9FA7-BD9ED9E38F5A}" type="pres">
      <dgm:prSet presAssocID="{A718DFE0-7E26-480B-85DD-C196BC7271CC}" presName="dummy1b" presStyleCnt="0"/>
      <dgm:spPr/>
    </dgm:pt>
    <dgm:pt modelId="{C01A847F-D097-4FF2-9154-856E0636EF5B}" type="pres">
      <dgm:prSet presAssocID="{A718DFE0-7E26-480B-85DD-C196BC7271CC}" presName="wedge1Tx" presStyleLbl="node1" presStyleIdx="0" presStyleCnt="3">
        <dgm:presLayoutVars>
          <dgm:chMax val="0"/>
          <dgm:chPref val="0"/>
          <dgm:bulletEnabled val="1"/>
        </dgm:presLayoutVars>
      </dgm:prSet>
      <dgm:spPr/>
    </dgm:pt>
    <dgm:pt modelId="{5844B4A1-F773-4601-AD03-E0B4704D94B1}" type="pres">
      <dgm:prSet presAssocID="{A718DFE0-7E26-480B-85DD-C196BC7271CC}" presName="wedge2" presStyleLbl="node1" presStyleIdx="1" presStyleCnt="3"/>
      <dgm:spPr>
        <a:xfrm>
          <a:off x="1452879" y="418253"/>
          <a:ext cx="3698240" cy="3698240"/>
        </a:xfrm>
        <a:prstGeom prst="pie">
          <a:avLst>
            <a:gd name="adj1" fmla="val 1800000"/>
            <a:gd name="adj2" fmla="val 9000000"/>
          </a:avLst>
        </a:prstGeom>
      </dgm:spPr>
    </dgm:pt>
    <dgm:pt modelId="{4564C9D3-4E70-4A7B-AC3E-DEB5578E6CD6}" type="pres">
      <dgm:prSet presAssocID="{A718DFE0-7E26-480B-85DD-C196BC7271CC}" presName="dummy2a" presStyleCnt="0"/>
      <dgm:spPr/>
    </dgm:pt>
    <dgm:pt modelId="{AA70620C-C025-4005-81AD-014B93035E54}" type="pres">
      <dgm:prSet presAssocID="{A718DFE0-7E26-480B-85DD-C196BC7271CC}" presName="dummy2b" presStyleCnt="0"/>
      <dgm:spPr/>
    </dgm:pt>
    <dgm:pt modelId="{F2F60854-6D1F-42C0-AB2F-B556800D27AB}" type="pres">
      <dgm:prSet presAssocID="{A718DFE0-7E26-480B-85DD-C196BC7271CC}" presName="wedge2Tx" presStyleLbl="node1" presStyleIdx="1" presStyleCnt="3">
        <dgm:presLayoutVars>
          <dgm:chMax val="0"/>
          <dgm:chPref val="0"/>
          <dgm:bulletEnabled val="1"/>
        </dgm:presLayoutVars>
      </dgm:prSet>
      <dgm:spPr/>
    </dgm:pt>
    <dgm:pt modelId="{0CC46DC0-4457-430A-A69B-7F7D38956336}" type="pres">
      <dgm:prSet presAssocID="{A718DFE0-7E26-480B-85DD-C196BC7271CC}" presName="wedge3" presStyleLbl="node1" presStyleIdx="2" presStyleCnt="3"/>
      <dgm:spPr>
        <a:xfrm>
          <a:off x="1376713" y="286173"/>
          <a:ext cx="3698240" cy="3698240"/>
        </a:xfrm>
        <a:prstGeom prst="pie">
          <a:avLst>
            <a:gd name="adj1" fmla="val 9000000"/>
            <a:gd name="adj2" fmla="val 16200000"/>
          </a:avLst>
        </a:prstGeom>
      </dgm:spPr>
    </dgm:pt>
    <dgm:pt modelId="{44DFDF72-F677-46F8-A6B7-E560AD85304E}" type="pres">
      <dgm:prSet presAssocID="{A718DFE0-7E26-480B-85DD-C196BC7271CC}" presName="dummy3a" presStyleCnt="0"/>
      <dgm:spPr/>
    </dgm:pt>
    <dgm:pt modelId="{BF7FE15F-211C-472C-902D-F5ED6E7C2E7C}" type="pres">
      <dgm:prSet presAssocID="{A718DFE0-7E26-480B-85DD-C196BC7271CC}" presName="dummy3b" presStyleCnt="0"/>
      <dgm:spPr/>
    </dgm:pt>
    <dgm:pt modelId="{8CF48576-E013-47A1-BCC6-B2A9D648D5A8}" type="pres">
      <dgm:prSet presAssocID="{A718DFE0-7E26-480B-85DD-C196BC7271CC}" presName="wedge3Tx" presStyleLbl="node1" presStyleIdx="2" presStyleCnt="3">
        <dgm:presLayoutVars>
          <dgm:chMax val="0"/>
          <dgm:chPref val="0"/>
          <dgm:bulletEnabled val="1"/>
        </dgm:presLayoutVars>
      </dgm:prSet>
      <dgm:spPr/>
    </dgm:pt>
    <dgm:pt modelId="{0DA1B9A7-64CD-4300-A24D-D31BABC6C63D}" type="pres">
      <dgm:prSet presAssocID="{B6A2C84F-6C8A-4A04-9B21-227FA739E7F0}" presName="arrowWedge1" presStyleLbl="fgSibTrans2D1" presStyleIdx="0" presStyleCnt="3"/>
      <dgm:spPr>
        <a:solidFill>
          <a:srgbClr val="FFC000"/>
        </a:solidFill>
      </dgm:spPr>
    </dgm:pt>
    <dgm:pt modelId="{73B0D14C-4E73-4940-AE37-35EE2021BB66}" type="pres">
      <dgm:prSet presAssocID="{42B04AC2-ABE2-4AC5-84ED-9F7B0E558C69}" presName="arrowWedge2" presStyleLbl="fgSibTrans2D1" presStyleIdx="1" presStyleCnt="3"/>
      <dgm:spPr>
        <a:solidFill>
          <a:srgbClr val="92D050"/>
        </a:solidFill>
      </dgm:spPr>
    </dgm:pt>
    <dgm:pt modelId="{0279B698-1583-47C0-8D45-9A6E7AE00FC4}" type="pres">
      <dgm:prSet presAssocID="{5BD2898D-5CC3-400A-B627-7F087FB461F2}" presName="arrowWedge3" presStyleLbl="fgSibTrans2D1" presStyleIdx="2" presStyleCnt="3"/>
      <dgm:spPr>
        <a:solidFill>
          <a:srgbClr val="0070C0"/>
        </a:solidFill>
      </dgm:spPr>
    </dgm:pt>
  </dgm:ptLst>
  <dgm:cxnLst>
    <dgm:cxn modelId="{3D4E7E0A-5B74-4FFC-9038-58AE99C55ED4}" type="presOf" srcId="{F498C313-80EC-47DD-A500-D06D5F0815EE}" destId="{8CF48576-E013-47A1-BCC6-B2A9D648D5A8}" srcOrd="1" destOrd="0" presId="urn:microsoft.com/office/officeart/2005/8/layout/cycle8"/>
    <dgm:cxn modelId="{F5842616-373F-4155-9D26-F7EE8F02FADD}" srcId="{A718DFE0-7E26-480B-85DD-C196BC7271CC}" destId="{41083DB7-D15B-4264-9C7A-167878365EB6}" srcOrd="0" destOrd="0" parTransId="{AE825BE6-F197-40CD-8DBA-CA1322658E65}" sibTransId="{B6A2C84F-6C8A-4A04-9B21-227FA739E7F0}"/>
    <dgm:cxn modelId="{8A456339-D470-403B-82DE-E6126E33D133}" type="presOf" srcId="{41083DB7-D15B-4264-9C7A-167878365EB6}" destId="{C01A847F-D097-4FF2-9154-856E0636EF5B}" srcOrd="1" destOrd="0" presId="urn:microsoft.com/office/officeart/2005/8/layout/cycle8"/>
    <dgm:cxn modelId="{5773007F-9054-4DD2-9D2E-3B2F9691FC14}" type="presOf" srcId="{B09AB61F-C11C-401C-ABD0-05F924978621}" destId="{F2F60854-6D1F-42C0-AB2F-B556800D27AB}" srcOrd="1" destOrd="0" presId="urn:microsoft.com/office/officeart/2005/8/layout/cycle8"/>
    <dgm:cxn modelId="{F2FB9A87-BE26-4A98-9DFB-5451E4F2684E}" srcId="{A718DFE0-7E26-480B-85DD-C196BC7271CC}" destId="{F498C313-80EC-47DD-A500-D06D5F0815EE}" srcOrd="2" destOrd="0" parTransId="{3671BD84-D824-4106-830F-46269D5E9949}" sibTransId="{5BD2898D-5CC3-400A-B627-7F087FB461F2}"/>
    <dgm:cxn modelId="{F37C6F8C-C566-47B7-B3F0-2E618D430607}" type="presOf" srcId="{A718DFE0-7E26-480B-85DD-C196BC7271CC}" destId="{D8912280-5FD7-4703-9FB6-B4F1A5F0EB8C}" srcOrd="0" destOrd="0" presId="urn:microsoft.com/office/officeart/2005/8/layout/cycle8"/>
    <dgm:cxn modelId="{43B97CB9-D669-4E6E-8D63-BA7E712B4771}" type="presOf" srcId="{B09AB61F-C11C-401C-ABD0-05F924978621}" destId="{5844B4A1-F773-4601-AD03-E0B4704D94B1}" srcOrd="0" destOrd="0" presId="urn:microsoft.com/office/officeart/2005/8/layout/cycle8"/>
    <dgm:cxn modelId="{CDB305D8-B35C-4712-8A7A-8A99FAEAFC3E}" type="presOf" srcId="{F498C313-80EC-47DD-A500-D06D5F0815EE}" destId="{0CC46DC0-4457-430A-A69B-7F7D38956336}" srcOrd="0" destOrd="0" presId="urn:microsoft.com/office/officeart/2005/8/layout/cycle8"/>
    <dgm:cxn modelId="{534B90DB-B482-4CE3-98AD-46ACB61D4AD6}" srcId="{A718DFE0-7E26-480B-85DD-C196BC7271CC}" destId="{B09AB61F-C11C-401C-ABD0-05F924978621}" srcOrd="1" destOrd="0" parTransId="{9AB2AD94-7E64-42AE-AA54-57F2705DA5E6}" sibTransId="{42B04AC2-ABE2-4AC5-84ED-9F7B0E558C69}"/>
    <dgm:cxn modelId="{43643DDC-F474-4D47-BE7E-2D3E9ADCC6CD}" type="presOf" srcId="{41083DB7-D15B-4264-9C7A-167878365EB6}" destId="{103C5EE5-5827-418C-B1D9-CAAC08470F77}" srcOrd="0" destOrd="0" presId="urn:microsoft.com/office/officeart/2005/8/layout/cycle8"/>
    <dgm:cxn modelId="{EDA991D3-5895-4D39-AF90-47175C2583AF}" type="presParOf" srcId="{D8912280-5FD7-4703-9FB6-B4F1A5F0EB8C}" destId="{103C5EE5-5827-418C-B1D9-CAAC08470F77}" srcOrd="0" destOrd="0" presId="urn:microsoft.com/office/officeart/2005/8/layout/cycle8"/>
    <dgm:cxn modelId="{75A5A483-3212-4D78-BAE8-852D64F59FC3}" type="presParOf" srcId="{D8912280-5FD7-4703-9FB6-B4F1A5F0EB8C}" destId="{E498071F-B3E3-40CF-BE8E-15B77EEDAF7F}" srcOrd="1" destOrd="0" presId="urn:microsoft.com/office/officeart/2005/8/layout/cycle8"/>
    <dgm:cxn modelId="{AAB5A5F9-51DB-4DAA-92A7-373567760363}" type="presParOf" srcId="{D8912280-5FD7-4703-9FB6-B4F1A5F0EB8C}" destId="{EE94106D-1B45-447D-9FA7-BD9ED9E38F5A}" srcOrd="2" destOrd="0" presId="urn:microsoft.com/office/officeart/2005/8/layout/cycle8"/>
    <dgm:cxn modelId="{76AA663E-3E26-4290-A187-AB05E143DC15}" type="presParOf" srcId="{D8912280-5FD7-4703-9FB6-B4F1A5F0EB8C}" destId="{C01A847F-D097-4FF2-9154-856E0636EF5B}" srcOrd="3" destOrd="0" presId="urn:microsoft.com/office/officeart/2005/8/layout/cycle8"/>
    <dgm:cxn modelId="{FA84E154-6A50-4D34-80D4-978B9EDEED0B}" type="presParOf" srcId="{D8912280-5FD7-4703-9FB6-B4F1A5F0EB8C}" destId="{5844B4A1-F773-4601-AD03-E0B4704D94B1}" srcOrd="4" destOrd="0" presId="urn:microsoft.com/office/officeart/2005/8/layout/cycle8"/>
    <dgm:cxn modelId="{A5AACE25-040E-41EE-881A-D6BA0AF34072}" type="presParOf" srcId="{D8912280-5FD7-4703-9FB6-B4F1A5F0EB8C}" destId="{4564C9D3-4E70-4A7B-AC3E-DEB5578E6CD6}" srcOrd="5" destOrd="0" presId="urn:microsoft.com/office/officeart/2005/8/layout/cycle8"/>
    <dgm:cxn modelId="{B69C3C05-E8CC-4D7C-BE11-917E823D0A5F}" type="presParOf" srcId="{D8912280-5FD7-4703-9FB6-B4F1A5F0EB8C}" destId="{AA70620C-C025-4005-81AD-014B93035E54}" srcOrd="6" destOrd="0" presId="urn:microsoft.com/office/officeart/2005/8/layout/cycle8"/>
    <dgm:cxn modelId="{7C230755-613B-48F4-A8C7-2346B785612A}" type="presParOf" srcId="{D8912280-5FD7-4703-9FB6-B4F1A5F0EB8C}" destId="{F2F60854-6D1F-42C0-AB2F-B556800D27AB}" srcOrd="7" destOrd="0" presId="urn:microsoft.com/office/officeart/2005/8/layout/cycle8"/>
    <dgm:cxn modelId="{01604211-68A0-40A3-9E92-8EBE64DBDD33}" type="presParOf" srcId="{D8912280-5FD7-4703-9FB6-B4F1A5F0EB8C}" destId="{0CC46DC0-4457-430A-A69B-7F7D38956336}" srcOrd="8" destOrd="0" presId="urn:microsoft.com/office/officeart/2005/8/layout/cycle8"/>
    <dgm:cxn modelId="{CBAC3144-5289-40C9-B441-AAAE8AB1FBC9}" type="presParOf" srcId="{D8912280-5FD7-4703-9FB6-B4F1A5F0EB8C}" destId="{44DFDF72-F677-46F8-A6B7-E560AD85304E}" srcOrd="9" destOrd="0" presId="urn:microsoft.com/office/officeart/2005/8/layout/cycle8"/>
    <dgm:cxn modelId="{7B5F5067-61D1-49BF-BAEC-AC2491ADCDE8}" type="presParOf" srcId="{D8912280-5FD7-4703-9FB6-B4F1A5F0EB8C}" destId="{BF7FE15F-211C-472C-902D-F5ED6E7C2E7C}" srcOrd="10" destOrd="0" presId="urn:microsoft.com/office/officeart/2005/8/layout/cycle8"/>
    <dgm:cxn modelId="{869ECF87-0A94-498F-834D-AB2D079908A3}" type="presParOf" srcId="{D8912280-5FD7-4703-9FB6-B4F1A5F0EB8C}" destId="{8CF48576-E013-47A1-BCC6-B2A9D648D5A8}" srcOrd="11" destOrd="0" presId="urn:microsoft.com/office/officeart/2005/8/layout/cycle8"/>
    <dgm:cxn modelId="{E631FC25-8121-41C3-81B9-384ACFE9F024}" type="presParOf" srcId="{D8912280-5FD7-4703-9FB6-B4F1A5F0EB8C}" destId="{0DA1B9A7-64CD-4300-A24D-D31BABC6C63D}" srcOrd="12" destOrd="0" presId="urn:microsoft.com/office/officeart/2005/8/layout/cycle8"/>
    <dgm:cxn modelId="{AC4F2F77-C9BA-4288-B7BA-3DBC5E3E1316}" type="presParOf" srcId="{D8912280-5FD7-4703-9FB6-B4F1A5F0EB8C}" destId="{73B0D14C-4E73-4940-AE37-35EE2021BB66}" srcOrd="13" destOrd="0" presId="urn:microsoft.com/office/officeart/2005/8/layout/cycle8"/>
    <dgm:cxn modelId="{23ADD8FB-6547-44DF-B979-86AD4E27C606}" type="presParOf" srcId="{D8912280-5FD7-4703-9FB6-B4F1A5F0EB8C}" destId="{0279B698-1583-47C0-8D45-9A6E7AE00FC4}"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3C5EE5-5827-418C-B1D9-CAAC08470F77}">
      <dsp:nvSpPr>
        <dsp:cNvPr id="0" name=""/>
        <dsp:cNvSpPr/>
      </dsp:nvSpPr>
      <dsp:spPr>
        <a:xfrm>
          <a:off x="1380330" y="274013"/>
          <a:ext cx="3541104" cy="3541104"/>
        </a:xfrm>
        <a:prstGeom prst="pie">
          <a:avLst>
            <a:gd name="adj1" fmla="val 16200000"/>
            <a:gd name="adj2" fmla="val 1800000"/>
          </a:avLst>
        </a:prstGeom>
        <a:solidFill>
          <a:srgbClr val="FFC000">
            <a:alpha val="60000"/>
          </a:srgbClr>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it-IT" sz="2200" kern="1200" dirty="0"/>
            <a:t>Privato</a:t>
          </a:r>
        </a:p>
      </dsp:txBody>
      <dsp:txXfrm>
        <a:off x="3246576" y="1024390"/>
        <a:ext cx="1264680" cy="1053900"/>
      </dsp:txXfrm>
    </dsp:sp>
    <dsp:sp modelId="{5844B4A1-F773-4601-AD03-E0B4704D94B1}">
      <dsp:nvSpPr>
        <dsp:cNvPr id="0" name=""/>
        <dsp:cNvSpPr/>
      </dsp:nvSpPr>
      <dsp:spPr>
        <a:xfrm>
          <a:off x="1307400" y="400481"/>
          <a:ext cx="3541104" cy="3541104"/>
        </a:xfrm>
        <a:prstGeom prst="pie">
          <a:avLst>
            <a:gd name="adj1" fmla="val 1800000"/>
            <a:gd name="adj2" fmla="val 9000000"/>
          </a:avLst>
        </a:prstGeom>
        <a:solidFill>
          <a:srgbClr val="92D050">
            <a:alpha val="69804"/>
          </a:srgbClr>
        </a:solidFill>
        <a:ln w="25400" cap="flat" cmpd="sng" algn="ctr">
          <a:solidFill>
            <a:srgbClr val="92D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it-IT" sz="2200" kern="1200" dirty="0">
              <a:solidFill>
                <a:schemeClr val="bg1"/>
              </a:solidFill>
              <a:latin typeface="Verdana"/>
              <a:ea typeface="+mn-ea"/>
              <a:cs typeface="+mn-cs"/>
            </a:rPr>
            <a:t>Banca</a:t>
          </a:r>
        </a:p>
      </dsp:txBody>
      <dsp:txXfrm>
        <a:off x="2150520" y="2697984"/>
        <a:ext cx="1897020" cy="927432"/>
      </dsp:txXfrm>
    </dsp:sp>
    <dsp:sp modelId="{0CC46DC0-4457-430A-A69B-7F7D38956336}">
      <dsp:nvSpPr>
        <dsp:cNvPr id="0" name=""/>
        <dsp:cNvSpPr/>
      </dsp:nvSpPr>
      <dsp:spPr>
        <a:xfrm>
          <a:off x="1234471" y="274013"/>
          <a:ext cx="3541104" cy="3541104"/>
        </a:xfrm>
        <a:prstGeom prst="pie">
          <a:avLst>
            <a:gd name="adj1" fmla="val 9000000"/>
            <a:gd name="adj2" fmla="val 16200000"/>
          </a:avLst>
        </a:prstGeom>
        <a:solidFill>
          <a:srgbClr val="0070C0">
            <a:alpha val="60000"/>
          </a:srgbClr>
        </a:solidFill>
        <a:ln w="254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it-IT" sz="2200" kern="1200" dirty="0">
              <a:solidFill>
                <a:srgbClr val="FFFFFF"/>
              </a:solidFill>
              <a:latin typeface="Verdana"/>
              <a:ea typeface="+mn-ea"/>
              <a:cs typeface="+mn-cs"/>
            </a:rPr>
            <a:t>Pubblico</a:t>
          </a:r>
        </a:p>
      </dsp:txBody>
      <dsp:txXfrm>
        <a:off x="1644648" y="1024390"/>
        <a:ext cx="1264680" cy="1053900"/>
      </dsp:txXfrm>
    </dsp:sp>
    <dsp:sp modelId="{0DA1B9A7-64CD-4300-A24D-D31BABC6C63D}">
      <dsp:nvSpPr>
        <dsp:cNvPr id="0" name=""/>
        <dsp:cNvSpPr/>
      </dsp:nvSpPr>
      <dsp:spPr>
        <a:xfrm>
          <a:off x="1161411" y="54802"/>
          <a:ext cx="3979526" cy="3979526"/>
        </a:xfrm>
        <a:prstGeom prst="circularArrow">
          <a:avLst>
            <a:gd name="adj1" fmla="val 5085"/>
            <a:gd name="adj2" fmla="val 327528"/>
            <a:gd name="adj3" fmla="val 1472472"/>
            <a:gd name="adj4" fmla="val 16199432"/>
            <a:gd name="adj5" fmla="val 5932"/>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sp>
    <dsp:sp modelId="{73B0D14C-4E73-4940-AE37-35EE2021BB66}">
      <dsp:nvSpPr>
        <dsp:cNvPr id="0" name=""/>
        <dsp:cNvSpPr/>
      </dsp:nvSpPr>
      <dsp:spPr>
        <a:xfrm>
          <a:off x="1088189" y="181046"/>
          <a:ext cx="3979526" cy="3979526"/>
        </a:xfrm>
        <a:prstGeom prst="circularArrow">
          <a:avLst>
            <a:gd name="adj1" fmla="val 5085"/>
            <a:gd name="adj2" fmla="val 327528"/>
            <a:gd name="adj3" fmla="val 8671970"/>
            <a:gd name="adj4" fmla="val 1800502"/>
            <a:gd name="adj5" fmla="val 5932"/>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sp>
    <dsp:sp modelId="{0279B698-1583-47C0-8D45-9A6E7AE00FC4}">
      <dsp:nvSpPr>
        <dsp:cNvPr id="0" name=""/>
        <dsp:cNvSpPr/>
      </dsp:nvSpPr>
      <dsp:spPr>
        <a:xfrm>
          <a:off x="1014967" y="54802"/>
          <a:ext cx="3979526" cy="3979526"/>
        </a:xfrm>
        <a:prstGeom prst="circularArrow">
          <a:avLst>
            <a:gd name="adj1" fmla="val 5085"/>
            <a:gd name="adj2" fmla="val 327528"/>
            <a:gd name="adj3" fmla="val 15873039"/>
            <a:gd name="adj4" fmla="val 9000000"/>
            <a:gd name="adj5" fmla="val 5932"/>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B1FA7A-14F1-8841-8899-FBE981615971}" type="datetimeFigureOut">
              <a:rPr lang="it-IT" smtClean="0"/>
              <a:t>01/10/2019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8BE8BB-07E9-6E4E-8995-2124FB6988AF}" type="slidenum">
              <a:rPr lang="it-IT" smtClean="0"/>
              <a:t>‹N›</a:t>
            </a:fld>
            <a:endParaRPr lang="it-IT"/>
          </a:p>
        </p:txBody>
      </p:sp>
    </p:spTree>
    <p:extLst>
      <p:ext uri="{BB962C8B-B14F-4D97-AF65-F5344CB8AC3E}">
        <p14:creationId xmlns:p14="http://schemas.microsoft.com/office/powerpoint/2010/main" val="652570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5AB72A-686A-4340-AFD7-3D4F21792396}" type="slidenum">
              <a:rPr kumimoji="0" lang="it-IT"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it-IT"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9042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4870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8003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9592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8066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0807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9557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7575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4ADD31-4271-49ED-849C-5B45DB7BCD91}"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4ADD31-4271-49ED-849C-5B45DB7BCD91}"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0788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85725" y="744538"/>
            <a:ext cx="6627813" cy="372903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70B88A3-A12B-434F-A73E-F3970F96947D}" type="slidenum">
              <a:rPr kumimoji="0" lang="it-IT" sz="11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it-IT" sz="11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653890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8287" cy="3724275"/>
          </a:xfrm>
        </p:spPr>
      </p:sp>
      <p:sp>
        <p:nvSpPr>
          <p:cNvPr id="3" name="Segnaposto note 2"/>
          <p:cNvSpPr>
            <a:spLocks noGrp="1"/>
          </p:cNvSpPr>
          <p:nvPr>
            <p:ph type="body" idx="1"/>
          </p:nvPr>
        </p:nvSpPr>
        <p:spPr/>
        <p:txBody>
          <a:bodyPr/>
          <a:lstStyle/>
          <a:p>
            <a:pPr fontAlgn="ctr"/>
            <a:endParaRPr lang="it-IT" dirty="0">
              <a:solidFill>
                <a:srgbClr val="FF0000"/>
              </a:solidFill>
            </a:endParaRPr>
          </a:p>
        </p:txBody>
      </p:sp>
      <p:sp>
        <p:nvSpPr>
          <p:cNvPr id="4" name="Segnaposto numero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D25C689-512D-42F1-B8F8-B9A8666CB27F}" type="slidenum">
              <a:rPr kumimoji="0" lang="es-ES" sz="11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s-ES" sz="11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014300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8287" cy="3724275"/>
          </a:xfrm>
        </p:spPr>
      </p:sp>
      <p:sp>
        <p:nvSpPr>
          <p:cNvPr id="3" name="Segnaposto note 2"/>
          <p:cNvSpPr>
            <a:spLocks noGrp="1"/>
          </p:cNvSpPr>
          <p:nvPr>
            <p:ph type="body" idx="1"/>
          </p:nvPr>
        </p:nvSpPr>
        <p:spPr/>
        <p:txBody>
          <a:bodyPr/>
          <a:lstStyle/>
          <a:p>
            <a:pPr fontAlgn="ctr"/>
            <a:endParaRPr lang="it-IT" dirty="0">
              <a:solidFill>
                <a:srgbClr val="FF0000"/>
              </a:solidFill>
            </a:endParaRPr>
          </a:p>
        </p:txBody>
      </p:sp>
      <p:sp>
        <p:nvSpPr>
          <p:cNvPr id="4" name="Segnaposto numero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D25C689-512D-42F1-B8F8-B9A8666CB27F}" type="slidenum">
              <a:rPr kumimoji="0" lang="es-ES" sz="11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s-ES" sz="11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686382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8287" cy="3724275"/>
          </a:xfrm>
        </p:spPr>
      </p:sp>
      <p:sp>
        <p:nvSpPr>
          <p:cNvPr id="3" name="Segnaposto note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it-IT" dirty="0">
              <a:solidFill>
                <a:srgbClr val="FF0000"/>
              </a:solidFill>
            </a:endParaRPr>
          </a:p>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B9E511F-B4D6-4C78-97CE-18CE9A21C17E}" type="slidenum">
              <a:rPr kumimoji="0" lang="it-IT" sz="11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it-IT" sz="11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083758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B9E511F-B4D6-4C78-97CE-18CE9A21C17E}" type="slidenum">
              <a:rPr kumimoji="0" lang="it-IT" sz="11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it-IT" sz="11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989312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32096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6.xml"/><Relationship Id="rId5" Type="http://schemas.openxmlformats.org/officeDocument/2006/relationships/image" Target="../media/image26.png"/><Relationship Id="rId4" Type="http://schemas.openxmlformats.org/officeDocument/2006/relationships/image" Target="../media/image25.jpe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6.png"/><Relationship Id="rId1" Type="http://schemas.openxmlformats.org/officeDocument/2006/relationships/slideMaster" Target="../slideMasters/slideMaster6.xml"/><Relationship Id="rId5" Type="http://schemas.openxmlformats.org/officeDocument/2006/relationships/image" Target="../media/image25.jpeg"/><Relationship Id="rId4" Type="http://schemas.openxmlformats.org/officeDocument/2006/relationships/image" Target="../media/image24.jpe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6.png"/><Relationship Id="rId1" Type="http://schemas.openxmlformats.org/officeDocument/2006/relationships/slideMaster" Target="../slideMasters/slideMaster6.xml"/><Relationship Id="rId5" Type="http://schemas.openxmlformats.org/officeDocument/2006/relationships/image" Target="../media/image25.jpeg"/><Relationship Id="rId4" Type="http://schemas.openxmlformats.org/officeDocument/2006/relationships/image" Target="../media/image24.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28.sv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0.sv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Master" Target="../slideMasters/slideMaster7.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Master" Target="../slideMasters/slideMaster7.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Master" Target="../slideMasters/slideMaster7.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28.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a:xfrm>
            <a:off x="874713" y="1700212"/>
            <a:ext cx="10442573" cy="1444639"/>
          </a:xfrm>
        </p:spPr>
        <p:txBody>
          <a:bodyPr anchor="b">
            <a:normAutofit/>
          </a:bodyPr>
          <a:lstStyle>
            <a:lvl1pPr>
              <a:defRPr sz="3600">
                <a:solidFill>
                  <a:schemeClr val="bg1"/>
                </a:solidFill>
              </a:defRPr>
            </a:lvl1pPr>
          </a:lstStyle>
          <a:p>
            <a:r>
              <a:rPr lang="it-IT" dirty="0"/>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a:xfrm>
            <a:off x="874712" y="6492875"/>
            <a:ext cx="10442576" cy="365125"/>
          </a:xfrm>
        </p:spPr>
        <p:txBody>
          <a:bodyPr/>
          <a:lstStyle>
            <a:lvl1pPr>
              <a:defRPr>
                <a:solidFill>
                  <a:schemeClr val="bg1"/>
                </a:solidFill>
              </a:defRPr>
            </a:lvl1pPr>
          </a:lstStyle>
          <a:p>
            <a:r>
              <a:rPr lang="it-IT"/>
              <a:t>Titolo della presentazione</a:t>
            </a:r>
            <a:endParaRPr lang="it-IT" dirty="0"/>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3428999"/>
            <a:ext cx="10442574" cy="2663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pic>
        <p:nvPicPr>
          <p:cNvPr id="8" name="Immagine 7">
            <a:extLst>
              <a:ext uri="{FF2B5EF4-FFF2-40B4-BE49-F238E27FC236}">
                <a16:creationId xmlns:a16="http://schemas.microsoft.com/office/drawing/2014/main" id="{A500007A-4EC4-8B4F-A04E-8EFC631398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9643" y="337212"/>
            <a:ext cx="3140723" cy="1664583"/>
          </a:xfrm>
          <a:prstGeom prst="rect">
            <a:avLst/>
          </a:prstGeom>
        </p:spPr>
      </p:pic>
    </p:spTree>
    <p:extLst>
      <p:ext uri="{BB962C8B-B14F-4D97-AF65-F5344CB8AC3E}">
        <p14:creationId xmlns:p14="http://schemas.microsoft.com/office/powerpoint/2010/main" val="3751428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soria 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a:xfrm>
            <a:off x="874713" y="1700212"/>
            <a:ext cx="10442573" cy="1444639"/>
          </a:xfrm>
        </p:spPr>
        <p:txBody>
          <a:bodyPr anchor="b">
            <a:normAutofit/>
          </a:bodyPr>
          <a:lstStyle>
            <a:lvl1pPr>
              <a:defRPr sz="3600">
                <a:solidFill>
                  <a:schemeClr val="bg1"/>
                </a:solidFill>
              </a:defRPr>
            </a:lvl1pPr>
          </a:lstStyle>
          <a:p>
            <a:r>
              <a:rPr lang="it-IT" dirty="0"/>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lvl1pPr>
              <a:defRPr>
                <a:solidFill>
                  <a:schemeClr val="bg1"/>
                </a:solidFill>
              </a:defRPr>
            </a:lvl1pPr>
          </a:lstStyle>
          <a:p>
            <a:r>
              <a:rPr lang="it-IT"/>
              <a:t>Titolo della presentazione</a:t>
            </a:r>
            <a:endParaRPr lang="it-IT" dirty="0"/>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lvl1pPr>
              <a:defRPr>
                <a:solidFill>
                  <a:schemeClr val="bg1"/>
                </a:solidFill>
              </a:defRPr>
            </a:lvl1pPr>
          </a:lstStyle>
          <a:p>
            <a:fld id="{B2CA41FB-6C57-2848-ACC3-83E7EFFBEE78}" type="slidenum">
              <a:rPr lang="it-IT" smtClean="0"/>
              <a:pPr/>
              <a:t>‹N›</a:t>
            </a:fld>
            <a:endParaRPr lang="it-IT" dirty="0"/>
          </a:p>
        </p:txBody>
      </p:sp>
    </p:spTree>
    <p:extLst>
      <p:ext uri="{BB962C8B-B14F-4D97-AF65-F5344CB8AC3E}">
        <p14:creationId xmlns:p14="http://schemas.microsoft.com/office/powerpoint/2010/main" val="2813904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soria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a:xfrm>
            <a:off x="874713" y="1700212"/>
            <a:ext cx="10442573" cy="1444639"/>
          </a:xfrm>
        </p:spPr>
        <p:txBody>
          <a:bodyPr anchor="b"/>
          <a:lstStyle/>
          <a:p>
            <a:r>
              <a:rPr lang="it-IT" dirty="0"/>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r>
              <a:rPr lang="it-IT"/>
              <a:t>Titolo della presentazione</a:t>
            </a:r>
            <a:endParaRPr lang="it-IT" dirty="0"/>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dirty="0"/>
          </a:p>
        </p:txBody>
      </p:sp>
    </p:spTree>
    <p:extLst>
      <p:ext uri="{BB962C8B-B14F-4D97-AF65-F5344CB8AC3E}">
        <p14:creationId xmlns:p14="http://schemas.microsoft.com/office/powerpoint/2010/main" val="1513392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MBIENTE Cover 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a:xfrm>
            <a:off x="874713" y="1700212"/>
            <a:ext cx="10442573" cy="1444639"/>
          </a:xfrm>
        </p:spPr>
        <p:txBody>
          <a:bodyPr anchor="b">
            <a:normAutofit/>
          </a:bodyPr>
          <a:lstStyle>
            <a:lvl1pPr>
              <a:defRPr sz="3600">
                <a:solidFill>
                  <a:schemeClr val="bg1"/>
                </a:solidFill>
              </a:defRPr>
            </a:lvl1pPr>
          </a:lstStyle>
          <a:p>
            <a:r>
              <a:rPr lang="it-IT" dirty="0"/>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a:xfrm>
            <a:off x="874712" y="6492875"/>
            <a:ext cx="10442576" cy="365125"/>
          </a:xfrm>
        </p:spPr>
        <p:txBody>
          <a:bodyPr/>
          <a:lstStyle>
            <a:lvl1pPr>
              <a:defRPr>
                <a:solidFill>
                  <a:srgbClr val="4E6248"/>
                </a:solidFill>
              </a:defRPr>
            </a:lvl1pPr>
          </a:lstStyle>
          <a:p>
            <a:r>
              <a:rPr lang="it-IT"/>
              <a:t>Titolo della presentazione</a:t>
            </a:r>
            <a:endParaRPr lang="it-IT" dirty="0"/>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3428999"/>
            <a:ext cx="10442574" cy="2663825"/>
          </a:xfrm>
        </p:spPr>
        <p:txBody>
          <a:bodyPr/>
          <a:lstStyle>
            <a:lvl1pPr>
              <a:defRPr>
                <a:solidFill>
                  <a:srgbClr val="4E6248"/>
                </a:solidFill>
              </a:defRPr>
            </a:lvl1pPr>
            <a:lvl2pPr>
              <a:defRPr>
                <a:solidFill>
                  <a:srgbClr val="4E6248"/>
                </a:solidFill>
              </a:defRPr>
            </a:lvl2pPr>
            <a:lvl3pPr>
              <a:defRPr>
                <a:solidFill>
                  <a:srgbClr val="4E6248"/>
                </a:solidFill>
              </a:defRPr>
            </a:lvl3pPr>
            <a:lvl4pPr>
              <a:defRPr>
                <a:solidFill>
                  <a:srgbClr val="4E6248"/>
                </a:solidFill>
              </a:defRPr>
            </a:lvl4pPr>
            <a:lvl5pPr>
              <a:defRPr>
                <a:solidFill>
                  <a:srgbClr val="4E6248"/>
                </a:solidFill>
              </a:defRPr>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pic>
        <p:nvPicPr>
          <p:cNvPr id="5" name="Immagine 4">
            <a:extLst>
              <a:ext uri="{FF2B5EF4-FFF2-40B4-BE49-F238E27FC236}">
                <a16:creationId xmlns:a16="http://schemas.microsoft.com/office/drawing/2014/main" id="{E8B2B031-F7F8-D847-90F3-1DF45BA4C3F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9643" y="337212"/>
            <a:ext cx="3140723" cy="1664583"/>
          </a:xfrm>
          <a:prstGeom prst="rect">
            <a:avLst/>
          </a:prstGeom>
        </p:spPr>
      </p:pic>
    </p:spTree>
    <p:extLst>
      <p:ext uri="{BB962C8B-B14F-4D97-AF65-F5344CB8AC3E}">
        <p14:creationId xmlns:p14="http://schemas.microsoft.com/office/powerpoint/2010/main" val="3271100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MBIENTE Cover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a:xfrm>
            <a:off x="874713" y="1700212"/>
            <a:ext cx="10442573" cy="1444639"/>
          </a:xfrm>
        </p:spPr>
        <p:txBody>
          <a:bodyPr anchor="b">
            <a:normAutofit/>
          </a:bodyPr>
          <a:lstStyle>
            <a:lvl1pPr>
              <a:defRPr sz="3600">
                <a:solidFill>
                  <a:srgbClr val="003087"/>
                </a:solidFill>
              </a:defRPr>
            </a:lvl1pPr>
          </a:lstStyle>
          <a:p>
            <a:r>
              <a:rPr lang="it-IT" dirty="0"/>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a:xfrm>
            <a:off x="874712" y="6492875"/>
            <a:ext cx="10442574" cy="365125"/>
          </a:xfrm>
        </p:spPr>
        <p:txBody>
          <a:bodyPr/>
          <a:lstStyle>
            <a:lvl1pPr>
              <a:defRPr>
                <a:solidFill>
                  <a:srgbClr val="708C67"/>
                </a:solidFill>
              </a:defRPr>
            </a:lvl1pPr>
          </a:lstStyle>
          <a:p>
            <a:r>
              <a:rPr lang="it-IT"/>
              <a:t>Titolo della presentazione</a:t>
            </a:r>
            <a:endParaRPr lang="it-IT" dirty="0"/>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3428999"/>
            <a:ext cx="10442574" cy="2663825"/>
          </a:xfrm>
        </p:spPr>
        <p:txBody>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pic>
        <p:nvPicPr>
          <p:cNvPr id="5" name="Immagine 4">
            <a:extLst>
              <a:ext uri="{FF2B5EF4-FFF2-40B4-BE49-F238E27FC236}">
                <a16:creationId xmlns:a16="http://schemas.microsoft.com/office/drawing/2014/main" id="{735AF1BC-87DB-D040-B976-34959A6B445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1132" y="337212"/>
            <a:ext cx="3149234" cy="1669094"/>
          </a:xfrm>
          <a:prstGeom prst="rect">
            <a:avLst/>
          </a:prstGeom>
        </p:spPr>
      </p:pic>
    </p:spTree>
    <p:extLst>
      <p:ext uri="{BB962C8B-B14F-4D97-AF65-F5344CB8AC3E}">
        <p14:creationId xmlns:p14="http://schemas.microsoft.com/office/powerpoint/2010/main" val="3073934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MBIENTE Slide test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lvl1pPr>
              <a:defRPr>
                <a:solidFill>
                  <a:srgbClr val="708C67"/>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r>
              <a:rPr lang="it-IT"/>
              <a:t>Titolo della presentazione</a:t>
            </a:r>
            <a:endParaRPr lang="it-IT" dirty="0"/>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dirty="0"/>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p:txBody>
          <a:bodyPr>
            <a:norm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139122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MBIENTE Slide vuot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lvl1pPr>
              <a:defRPr>
                <a:solidFill>
                  <a:srgbClr val="708C67"/>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r>
              <a:rPr lang="it-IT"/>
              <a:t>Titolo della presentazione</a:t>
            </a:r>
            <a:endParaRPr lang="it-IT" dirty="0"/>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dirty="0"/>
          </a:p>
        </p:txBody>
      </p:sp>
    </p:spTree>
    <p:extLst>
      <p:ext uri="{BB962C8B-B14F-4D97-AF65-F5344CB8AC3E}">
        <p14:creationId xmlns:p14="http://schemas.microsoft.com/office/powerpoint/2010/main" val="3908253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MBIENTE Slide testo e immagine 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lvl1pPr>
              <a:defRPr>
                <a:solidFill>
                  <a:srgbClr val="708C67"/>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r>
              <a:rPr lang="it-IT"/>
              <a:t>Titolo della presentazione</a:t>
            </a:r>
            <a:endParaRPr lang="it-IT" dirty="0"/>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dirty="0"/>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1700213"/>
            <a:ext cx="5791227" cy="4392612"/>
          </a:xfrm>
        </p:spPr>
        <p:txBody>
          <a:bodyPr>
            <a:normAutofit/>
          </a:bodyPr>
          <a:lstStyle>
            <a:lvl1pPr>
              <a:lnSpc>
                <a:spcPct val="100000"/>
              </a:lnSpc>
              <a:defRPr sz="2000"/>
            </a:lvl1pPr>
            <a:lvl2pPr>
              <a:lnSpc>
                <a:spcPct val="100000"/>
              </a:lnSpc>
              <a:defRPr sz="2000"/>
            </a:lvl2pPr>
          </a:lstStyle>
          <a:p>
            <a:pPr lvl="0"/>
            <a:r>
              <a:rPr lang="it-IT" dirty="0"/>
              <a:t>Modifica gli stili del testo dello schema</a:t>
            </a:r>
          </a:p>
          <a:p>
            <a:pPr lvl="1"/>
            <a:r>
              <a:rPr lang="it-IT" dirty="0"/>
              <a:t>Secondo livello</a:t>
            </a:r>
          </a:p>
        </p:txBody>
      </p:sp>
      <p:sp>
        <p:nvSpPr>
          <p:cNvPr id="13" name="Segnaposto contenuto 6">
            <a:extLst>
              <a:ext uri="{FF2B5EF4-FFF2-40B4-BE49-F238E27FC236}">
                <a16:creationId xmlns:a16="http://schemas.microsoft.com/office/drawing/2014/main" id="{922D2C53-0823-724B-9679-E3DA9D461DB1}"/>
              </a:ext>
            </a:extLst>
          </p:cNvPr>
          <p:cNvSpPr>
            <a:spLocks noGrp="1"/>
          </p:cNvSpPr>
          <p:nvPr>
            <p:ph sz="quarter" idx="19"/>
          </p:nvPr>
        </p:nvSpPr>
        <p:spPr>
          <a:xfrm>
            <a:off x="6930860" y="1709053"/>
            <a:ext cx="4386426" cy="4383772"/>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Tree>
    <p:extLst>
      <p:ext uri="{BB962C8B-B14F-4D97-AF65-F5344CB8AC3E}">
        <p14:creationId xmlns:p14="http://schemas.microsoft.com/office/powerpoint/2010/main" val="2381055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MBIENTE Slide testo e immagine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lvl1pPr>
              <a:defRPr>
                <a:solidFill>
                  <a:srgbClr val="708C67"/>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r>
              <a:rPr lang="it-IT"/>
              <a:t>Titolo della presentazione</a:t>
            </a:r>
            <a:endParaRPr lang="it-IT" dirty="0"/>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dirty="0"/>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1700213"/>
            <a:ext cx="5791227" cy="4392612"/>
          </a:xfrm>
        </p:spPr>
        <p:txBody>
          <a:bodyPr/>
          <a:lstStyle>
            <a:lvl1pPr marL="0" indent="0">
              <a:lnSpc>
                <a:spcPct val="100000"/>
              </a:lnSpc>
              <a:buFontTx/>
              <a:buNone/>
              <a:defRPr/>
            </a:lvl1pPr>
          </a:lstStyle>
          <a:p>
            <a:pPr lvl="0"/>
            <a:r>
              <a:rPr lang="it-IT" dirty="0"/>
              <a:t>Modifica gli stili del testo dello schema</a:t>
            </a:r>
          </a:p>
          <a:p>
            <a:pPr lvl="1"/>
            <a:r>
              <a:rPr lang="it-IT" dirty="0"/>
              <a:t>Secondo livello</a:t>
            </a:r>
          </a:p>
        </p:txBody>
      </p:sp>
      <p:sp>
        <p:nvSpPr>
          <p:cNvPr id="10" name="Segnaposto contenuto 6">
            <a:extLst>
              <a:ext uri="{FF2B5EF4-FFF2-40B4-BE49-F238E27FC236}">
                <a16:creationId xmlns:a16="http://schemas.microsoft.com/office/drawing/2014/main" id="{00A1CEEF-AF9E-1646-B46C-56FD842CE72C}"/>
              </a:ext>
            </a:extLst>
          </p:cNvPr>
          <p:cNvSpPr>
            <a:spLocks noGrp="1"/>
          </p:cNvSpPr>
          <p:nvPr>
            <p:ph sz="quarter" idx="16"/>
          </p:nvPr>
        </p:nvSpPr>
        <p:spPr>
          <a:xfrm>
            <a:off x="9255095"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1" name="Segnaposto contenuto 6">
            <a:extLst>
              <a:ext uri="{FF2B5EF4-FFF2-40B4-BE49-F238E27FC236}">
                <a16:creationId xmlns:a16="http://schemas.microsoft.com/office/drawing/2014/main" id="{9E4175B0-60E2-5940-BD81-954A7DD49D7F}"/>
              </a:ext>
            </a:extLst>
          </p:cNvPr>
          <p:cNvSpPr>
            <a:spLocks noGrp="1"/>
          </p:cNvSpPr>
          <p:nvPr>
            <p:ph sz="quarter" idx="17"/>
          </p:nvPr>
        </p:nvSpPr>
        <p:spPr>
          <a:xfrm>
            <a:off x="9255095" y="1709053"/>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2" name="Segnaposto contenuto 6">
            <a:extLst>
              <a:ext uri="{FF2B5EF4-FFF2-40B4-BE49-F238E27FC236}">
                <a16:creationId xmlns:a16="http://schemas.microsoft.com/office/drawing/2014/main" id="{6C35076F-3FED-504B-9EAE-E7907D350852}"/>
              </a:ext>
            </a:extLst>
          </p:cNvPr>
          <p:cNvSpPr>
            <a:spLocks noGrp="1"/>
          </p:cNvSpPr>
          <p:nvPr>
            <p:ph sz="quarter" idx="18"/>
          </p:nvPr>
        </p:nvSpPr>
        <p:spPr>
          <a:xfrm>
            <a:off x="6930860"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3" name="Segnaposto contenuto 6">
            <a:extLst>
              <a:ext uri="{FF2B5EF4-FFF2-40B4-BE49-F238E27FC236}">
                <a16:creationId xmlns:a16="http://schemas.microsoft.com/office/drawing/2014/main" id="{922D2C53-0823-724B-9679-E3DA9D461DB1}"/>
              </a:ext>
            </a:extLst>
          </p:cNvPr>
          <p:cNvSpPr>
            <a:spLocks noGrp="1"/>
          </p:cNvSpPr>
          <p:nvPr>
            <p:ph sz="quarter" idx="19"/>
          </p:nvPr>
        </p:nvSpPr>
        <p:spPr>
          <a:xfrm>
            <a:off x="6930860" y="1709053"/>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Tree>
    <p:extLst>
      <p:ext uri="{BB962C8B-B14F-4D97-AF65-F5344CB8AC3E}">
        <p14:creationId xmlns:p14="http://schemas.microsoft.com/office/powerpoint/2010/main" val="6787587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MBIENTE Slide testo e immagine 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lvl1pPr>
              <a:defRPr>
                <a:solidFill>
                  <a:srgbClr val="708C67"/>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r>
              <a:rPr lang="it-IT"/>
              <a:t>Titolo della presentazione</a:t>
            </a:r>
            <a:endParaRPr lang="it-IT" dirty="0"/>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dirty="0"/>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1700213"/>
            <a:ext cx="3466992" cy="4392612"/>
          </a:xfrm>
        </p:spPr>
        <p:txBody>
          <a:bodyPr>
            <a:normAutofit/>
          </a:bodyPr>
          <a:lstStyle>
            <a:lvl1pPr>
              <a:lnSpc>
                <a:spcPct val="100000"/>
              </a:lnSpc>
              <a:defRPr sz="2000"/>
            </a:lvl1pPr>
            <a:lvl2pPr>
              <a:lnSpc>
                <a:spcPct val="100000"/>
              </a:lnSpc>
              <a:defRPr sz="2000"/>
            </a:lvl2pPr>
          </a:lstStyle>
          <a:p>
            <a:pPr lvl="0"/>
            <a:r>
              <a:rPr lang="it-IT" dirty="0"/>
              <a:t>Modifica gli stili del testo dello schema</a:t>
            </a:r>
          </a:p>
          <a:p>
            <a:pPr lvl="1"/>
            <a:r>
              <a:rPr lang="it-IT" dirty="0"/>
              <a:t>Secondo livello</a:t>
            </a:r>
          </a:p>
        </p:txBody>
      </p:sp>
      <p:sp>
        <p:nvSpPr>
          <p:cNvPr id="10" name="Segnaposto contenuto 6">
            <a:extLst>
              <a:ext uri="{FF2B5EF4-FFF2-40B4-BE49-F238E27FC236}">
                <a16:creationId xmlns:a16="http://schemas.microsoft.com/office/drawing/2014/main" id="{00A1CEEF-AF9E-1646-B46C-56FD842CE72C}"/>
              </a:ext>
            </a:extLst>
          </p:cNvPr>
          <p:cNvSpPr>
            <a:spLocks noGrp="1"/>
          </p:cNvSpPr>
          <p:nvPr>
            <p:ph sz="quarter" idx="16"/>
          </p:nvPr>
        </p:nvSpPr>
        <p:spPr>
          <a:xfrm>
            <a:off x="9255095"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1" name="Segnaposto contenuto 6">
            <a:extLst>
              <a:ext uri="{FF2B5EF4-FFF2-40B4-BE49-F238E27FC236}">
                <a16:creationId xmlns:a16="http://schemas.microsoft.com/office/drawing/2014/main" id="{9E4175B0-60E2-5940-BD81-954A7DD49D7F}"/>
              </a:ext>
            </a:extLst>
          </p:cNvPr>
          <p:cNvSpPr>
            <a:spLocks noGrp="1"/>
          </p:cNvSpPr>
          <p:nvPr>
            <p:ph sz="quarter" idx="17"/>
          </p:nvPr>
        </p:nvSpPr>
        <p:spPr>
          <a:xfrm>
            <a:off x="9255095" y="1709053"/>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2" name="Segnaposto contenuto 6">
            <a:extLst>
              <a:ext uri="{FF2B5EF4-FFF2-40B4-BE49-F238E27FC236}">
                <a16:creationId xmlns:a16="http://schemas.microsoft.com/office/drawing/2014/main" id="{6C35076F-3FED-504B-9EAE-E7907D350852}"/>
              </a:ext>
            </a:extLst>
          </p:cNvPr>
          <p:cNvSpPr>
            <a:spLocks noGrp="1"/>
          </p:cNvSpPr>
          <p:nvPr>
            <p:ph sz="quarter" idx="18"/>
          </p:nvPr>
        </p:nvSpPr>
        <p:spPr>
          <a:xfrm>
            <a:off x="6930860"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3" name="Segnaposto contenuto 6">
            <a:extLst>
              <a:ext uri="{FF2B5EF4-FFF2-40B4-BE49-F238E27FC236}">
                <a16:creationId xmlns:a16="http://schemas.microsoft.com/office/drawing/2014/main" id="{922D2C53-0823-724B-9679-E3DA9D461DB1}"/>
              </a:ext>
            </a:extLst>
          </p:cNvPr>
          <p:cNvSpPr>
            <a:spLocks noGrp="1"/>
          </p:cNvSpPr>
          <p:nvPr>
            <p:ph sz="quarter" idx="19"/>
          </p:nvPr>
        </p:nvSpPr>
        <p:spPr>
          <a:xfrm>
            <a:off x="6930860" y="1709053"/>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4" name="Segnaposto contenuto 6">
            <a:extLst>
              <a:ext uri="{FF2B5EF4-FFF2-40B4-BE49-F238E27FC236}">
                <a16:creationId xmlns:a16="http://schemas.microsoft.com/office/drawing/2014/main" id="{F2F0BB26-DEE8-AA42-B51A-4A3DCC6247B6}"/>
              </a:ext>
            </a:extLst>
          </p:cNvPr>
          <p:cNvSpPr>
            <a:spLocks noGrp="1"/>
          </p:cNvSpPr>
          <p:nvPr>
            <p:ph sz="quarter" idx="20"/>
          </p:nvPr>
        </p:nvSpPr>
        <p:spPr>
          <a:xfrm>
            <a:off x="4606625"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5" name="Segnaposto contenuto 6">
            <a:extLst>
              <a:ext uri="{FF2B5EF4-FFF2-40B4-BE49-F238E27FC236}">
                <a16:creationId xmlns:a16="http://schemas.microsoft.com/office/drawing/2014/main" id="{98E57A19-FCD4-E84A-BA05-A6C9D52E26D9}"/>
              </a:ext>
            </a:extLst>
          </p:cNvPr>
          <p:cNvSpPr>
            <a:spLocks noGrp="1"/>
          </p:cNvSpPr>
          <p:nvPr>
            <p:ph sz="quarter" idx="21"/>
          </p:nvPr>
        </p:nvSpPr>
        <p:spPr>
          <a:xfrm>
            <a:off x="4606625" y="1709053"/>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Tree>
    <p:extLst>
      <p:ext uri="{BB962C8B-B14F-4D97-AF65-F5344CB8AC3E}">
        <p14:creationId xmlns:p14="http://schemas.microsoft.com/office/powerpoint/2010/main" val="3433851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MBIENTE Slide testo e immagine 4">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lvl1pPr>
              <a:defRPr>
                <a:solidFill>
                  <a:srgbClr val="708C67"/>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r>
              <a:rPr lang="it-IT"/>
              <a:t>Titolo della presentazione</a:t>
            </a:r>
            <a:endParaRPr lang="it-IT" dirty="0"/>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dirty="0"/>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1700213"/>
            <a:ext cx="10442575" cy="2068155"/>
          </a:xfrm>
        </p:spPr>
        <p:txBody>
          <a:bodyPr/>
          <a:lstStyle>
            <a:lvl1pPr>
              <a:lnSpc>
                <a:spcPct val="100000"/>
              </a:lnSpc>
              <a:defRPr/>
            </a:lvl1pPr>
            <a:lvl2pPr>
              <a:lnSpc>
                <a:spcPct val="100000"/>
              </a:lnSpc>
              <a:defRPr/>
            </a:lvl2pPr>
          </a:lstStyle>
          <a:p>
            <a:pPr lvl="0"/>
            <a:r>
              <a:rPr lang="it-IT" dirty="0"/>
              <a:t>Modifica gli stili del testo dello schema</a:t>
            </a:r>
          </a:p>
          <a:p>
            <a:pPr lvl="1"/>
            <a:r>
              <a:rPr lang="it-IT" dirty="0"/>
              <a:t>Secondo livello</a:t>
            </a:r>
          </a:p>
        </p:txBody>
      </p:sp>
      <p:sp>
        <p:nvSpPr>
          <p:cNvPr id="10" name="Segnaposto contenuto 6">
            <a:extLst>
              <a:ext uri="{FF2B5EF4-FFF2-40B4-BE49-F238E27FC236}">
                <a16:creationId xmlns:a16="http://schemas.microsoft.com/office/drawing/2014/main" id="{00A1CEEF-AF9E-1646-B46C-56FD842CE72C}"/>
              </a:ext>
            </a:extLst>
          </p:cNvPr>
          <p:cNvSpPr>
            <a:spLocks noGrp="1"/>
          </p:cNvSpPr>
          <p:nvPr>
            <p:ph sz="quarter" idx="16"/>
          </p:nvPr>
        </p:nvSpPr>
        <p:spPr>
          <a:xfrm>
            <a:off x="9255095"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2" name="Segnaposto contenuto 6">
            <a:extLst>
              <a:ext uri="{FF2B5EF4-FFF2-40B4-BE49-F238E27FC236}">
                <a16:creationId xmlns:a16="http://schemas.microsoft.com/office/drawing/2014/main" id="{6C35076F-3FED-504B-9EAE-E7907D350852}"/>
              </a:ext>
            </a:extLst>
          </p:cNvPr>
          <p:cNvSpPr>
            <a:spLocks noGrp="1"/>
          </p:cNvSpPr>
          <p:nvPr>
            <p:ph sz="quarter" idx="18"/>
          </p:nvPr>
        </p:nvSpPr>
        <p:spPr>
          <a:xfrm>
            <a:off x="6930860"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4" name="Segnaposto contenuto 6">
            <a:extLst>
              <a:ext uri="{FF2B5EF4-FFF2-40B4-BE49-F238E27FC236}">
                <a16:creationId xmlns:a16="http://schemas.microsoft.com/office/drawing/2014/main" id="{785B94D8-42F0-5046-8EDE-838D142FE8D2}"/>
              </a:ext>
            </a:extLst>
          </p:cNvPr>
          <p:cNvSpPr>
            <a:spLocks noGrp="1"/>
          </p:cNvSpPr>
          <p:nvPr>
            <p:ph sz="quarter" idx="20"/>
          </p:nvPr>
        </p:nvSpPr>
        <p:spPr>
          <a:xfrm>
            <a:off x="4606183"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5" name="Segnaposto contenuto 6">
            <a:extLst>
              <a:ext uri="{FF2B5EF4-FFF2-40B4-BE49-F238E27FC236}">
                <a16:creationId xmlns:a16="http://schemas.microsoft.com/office/drawing/2014/main" id="{9328A3F5-E786-9447-8D0D-57F819A0E33B}"/>
              </a:ext>
            </a:extLst>
          </p:cNvPr>
          <p:cNvSpPr>
            <a:spLocks noGrp="1"/>
          </p:cNvSpPr>
          <p:nvPr>
            <p:ph sz="quarter" idx="21"/>
          </p:nvPr>
        </p:nvSpPr>
        <p:spPr>
          <a:xfrm>
            <a:off x="2281948"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Tree>
    <p:extLst>
      <p:ext uri="{BB962C8B-B14F-4D97-AF65-F5344CB8AC3E}">
        <p14:creationId xmlns:p14="http://schemas.microsoft.com/office/powerpoint/2010/main" val="1392962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a:xfrm>
            <a:off x="874713" y="1700212"/>
            <a:ext cx="10442573" cy="1444639"/>
          </a:xfrm>
        </p:spPr>
        <p:txBody>
          <a:bodyPr anchor="b">
            <a:normAutofit/>
          </a:bodyPr>
          <a:lstStyle>
            <a:lvl1pPr>
              <a:defRPr sz="3600"/>
            </a:lvl1pPr>
          </a:lstStyle>
          <a:p>
            <a:r>
              <a:rPr lang="it-IT" dirty="0"/>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a:xfrm>
            <a:off x="874712" y="6492875"/>
            <a:ext cx="10442574" cy="365125"/>
          </a:xfrm>
        </p:spPr>
        <p:txBody>
          <a:bodyPr/>
          <a:lstStyle/>
          <a:p>
            <a:r>
              <a:rPr lang="it-IT"/>
              <a:t>Titolo della presentazione</a:t>
            </a:r>
            <a:endParaRPr lang="it-IT" dirty="0"/>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3428999"/>
            <a:ext cx="10442574" cy="2663825"/>
          </a:xfrm>
        </p:spPr>
        <p:txBody>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pic>
        <p:nvPicPr>
          <p:cNvPr id="7" name="Immagine 6">
            <a:extLst>
              <a:ext uri="{FF2B5EF4-FFF2-40B4-BE49-F238E27FC236}">
                <a16:creationId xmlns:a16="http://schemas.microsoft.com/office/drawing/2014/main" id="{4735C17A-CD97-C349-8FDB-AC6B416601C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1132" y="337212"/>
            <a:ext cx="3149234" cy="1669094"/>
          </a:xfrm>
          <a:prstGeom prst="rect">
            <a:avLst/>
          </a:prstGeom>
        </p:spPr>
      </p:pic>
    </p:spTree>
    <p:extLst>
      <p:ext uri="{BB962C8B-B14F-4D97-AF65-F5344CB8AC3E}">
        <p14:creationId xmlns:p14="http://schemas.microsoft.com/office/powerpoint/2010/main" val="42839659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MBIENTE Slide testo e immagine 5">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lvl1pPr>
              <a:defRPr>
                <a:solidFill>
                  <a:srgbClr val="708C67"/>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r>
              <a:rPr lang="it-IT"/>
              <a:t>Titolo della presentazione</a:t>
            </a:r>
            <a:endParaRPr lang="it-IT" dirty="0"/>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dirty="0"/>
          </a:p>
        </p:txBody>
      </p:sp>
      <p:sp>
        <p:nvSpPr>
          <p:cNvPr id="10" name="Segnaposto contenuto 6">
            <a:extLst>
              <a:ext uri="{FF2B5EF4-FFF2-40B4-BE49-F238E27FC236}">
                <a16:creationId xmlns:a16="http://schemas.microsoft.com/office/drawing/2014/main" id="{00A1CEEF-AF9E-1646-B46C-56FD842CE72C}"/>
              </a:ext>
            </a:extLst>
          </p:cNvPr>
          <p:cNvSpPr>
            <a:spLocks noGrp="1"/>
          </p:cNvSpPr>
          <p:nvPr>
            <p:ph sz="quarter" idx="16"/>
          </p:nvPr>
        </p:nvSpPr>
        <p:spPr>
          <a:xfrm>
            <a:off x="9255095"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2" name="Segnaposto contenuto 6">
            <a:extLst>
              <a:ext uri="{FF2B5EF4-FFF2-40B4-BE49-F238E27FC236}">
                <a16:creationId xmlns:a16="http://schemas.microsoft.com/office/drawing/2014/main" id="{6C35076F-3FED-504B-9EAE-E7907D350852}"/>
              </a:ext>
            </a:extLst>
          </p:cNvPr>
          <p:cNvSpPr>
            <a:spLocks noGrp="1"/>
          </p:cNvSpPr>
          <p:nvPr>
            <p:ph sz="quarter" idx="18"/>
          </p:nvPr>
        </p:nvSpPr>
        <p:spPr>
          <a:xfrm>
            <a:off x="6930860"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4" name="Segnaposto contenuto 6">
            <a:extLst>
              <a:ext uri="{FF2B5EF4-FFF2-40B4-BE49-F238E27FC236}">
                <a16:creationId xmlns:a16="http://schemas.microsoft.com/office/drawing/2014/main" id="{785B94D8-42F0-5046-8EDE-838D142FE8D2}"/>
              </a:ext>
            </a:extLst>
          </p:cNvPr>
          <p:cNvSpPr>
            <a:spLocks noGrp="1"/>
          </p:cNvSpPr>
          <p:nvPr>
            <p:ph sz="quarter" idx="20"/>
          </p:nvPr>
        </p:nvSpPr>
        <p:spPr>
          <a:xfrm>
            <a:off x="4606183"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5" name="Segnaposto contenuto 6">
            <a:extLst>
              <a:ext uri="{FF2B5EF4-FFF2-40B4-BE49-F238E27FC236}">
                <a16:creationId xmlns:a16="http://schemas.microsoft.com/office/drawing/2014/main" id="{9328A3F5-E786-9447-8D0D-57F819A0E33B}"/>
              </a:ext>
            </a:extLst>
          </p:cNvPr>
          <p:cNvSpPr>
            <a:spLocks noGrp="1"/>
          </p:cNvSpPr>
          <p:nvPr>
            <p:ph sz="quarter" idx="21"/>
          </p:nvPr>
        </p:nvSpPr>
        <p:spPr>
          <a:xfrm>
            <a:off x="2281948"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1" name="Segnaposto contenuto 6">
            <a:extLst>
              <a:ext uri="{FF2B5EF4-FFF2-40B4-BE49-F238E27FC236}">
                <a16:creationId xmlns:a16="http://schemas.microsoft.com/office/drawing/2014/main" id="{5EBEE284-5CA3-304D-8732-5FDF12E79D91}"/>
              </a:ext>
            </a:extLst>
          </p:cNvPr>
          <p:cNvSpPr>
            <a:spLocks noGrp="1"/>
          </p:cNvSpPr>
          <p:nvPr>
            <p:ph sz="quarter" idx="22"/>
          </p:nvPr>
        </p:nvSpPr>
        <p:spPr>
          <a:xfrm>
            <a:off x="9255095" y="1717598"/>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3" name="Segnaposto contenuto 6">
            <a:extLst>
              <a:ext uri="{FF2B5EF4-FFF2-40B4-BE49-F238E27FC236}">
                <a16:creationId xmlns:a16="http://schemas.microsoft.com/office/drawing/2014/main" id="{1A354017-0192-3B4F-9C21-D55A995F2C81}"/>
              </a:ext>
            </a:extLst>
          </p:cNvPr>
          <p:cNvSpPr>
            <a:spLocks noGrp="1"/>
          </p:cNvSpPr>
          <p:nvPr>
            <p:ph sz="quarter" idx="23"/>
          </p:nvPr>
        </p:nvSpPr>
        <p:spPr>
          <a:xfrm>
            <a:off x="6930860" y="1717598"/>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6" name="Segnaposto contenuto 6">
            <a:extLst>
              <a:ext uri="{FF2B5EF4-FFF2-40B4-BE49-F238E27FC236}">
                <a16:creationId xmlns:a16="http://schemas.microsoft.com/office/drawing/2014/main" id="{C85D59DA-12D3-4844-B4BC-BD500660AB85}"/>
              </a:ext>
            </a:extLst>
          </p:cNvPr>
          <p:cNvSpPr>
            <a:spLocks noGrp="1"/>
          </p:cNvSpPr>
          <p:nvPr>
            <p:ph sz="quarter" idx="24"/>
          </p:nvPr>
        </p:nvSpPr>
        <p:spPr>
          <a:xfrm>
            <a:off x="4606183" y="1717598"/>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7" name="Segnaposto contenuto 6">
            <a:extLst>
              <a:ext uri="{FF2B5EF4-FFF2-40B4-BE49-F238E27FC236}">
                <a16:creationId xmlns:a16="http://schemas.microsoft.com/office/drawing/2014/main" id="{49A77F38-50F8-1245-9595-5DBB193142F0}"/>
              </a:ext>
            </a:extLst>
          </p:cNvPr>
          <p:cNvSpPr>
            <a:spLocks noGrp="1"/>
          </p:cNvSpPr>
          <p:nvPr>
            <p:ph sz="quarter" idx="25"/>
          </p:nvPr>
        </p:nvSpPr>
        <p:spPr>
          <a:xfrm>
            <a:off x="2281948" y="1717598"/>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Tree>
    <p:extLst>
      <p:ext uri="{BB962C8B-B14F-4D97-AF65-F5344CB8AC3E}">
        <p14:creationId xmlns:p14="http://schemas.microsoft.com/office/powerpoint/2010/main" val="23117199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MBIENTE Divisoria 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a:xfrm>
            <a:off x="874713" y="1700212"/>
            <a:ext cx="10442573" cy="1444639"/>
          </a:xfrm>
        </p:spPr>
        <p:txBody>
          <a:bodyPr anchor="b">
            <a:normAutofit/>
          </a:bodyPr>
          <a:lstStyle>
            <a:lvl1pPr>
              <a:defRPr sz="3600">
                <a:solidFill>
                  <a:schemeClr val="bg1"/>
                </a:solidFill>
              </a:defRPr>
            </a:lvl1pPr>
          </a:lstStyle>
          <a:p>
            <a:r>
              <a:rPr lang="it-IT" dirty="0"/>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lvl1pPr>
              <a:defRPr>
                <a:solidFill>
                  <a:srgbClr val="708C67"/>
                </a:solidFill>
              </a:defRPr>
            </a:lvl1pPr>
          </a:lstStyle>
          <a:p>
            <a:r>
              <a:rPr lang="it-IT"/>
              <a:t>Titolo della presentazione</a:t>
            </a:r>
            <a:endParaRPr lang="it-IT" dirty="0"/>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lvl1pPr>
              <a:defRPr>
                <a:solidFill>
                  <a:srgbClr val="708C67"/>
                </a:solidFill>
              </a:defRPr>
            </a:lvl1pPr>
          </a:lstStyle>
          <a:p>
            <a:fld id="{B2CA41FB-6C57-2848-ACC3-83E7EFFBEE78}" type="slidenum">
              <a:rPr lang="it-IT" smtClean="0"/>
              <a:pPr/>
              <a:t>‹N›</a:t>
            </a:fld>
            <a:endParaRPr lang="it-IT" dirty="0"/>
          </a:p>
        </p:txBody>
      </p:sp>
    </p:spTree>
    <p:extLst>
      <p:ext uri="{BB962C8B-B14F-4D97-AF65-F5344CB8AC3E}">
        <p14:creationId xmlns:p14="http://schemas.microsoft.com/office/powerpoint/2010/main" val="30705217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MBIENTE Divisoria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a:xfrm>
            <a:off x="874713" y="1700212"/>
            <a:ext cx="10442573" cy="1444639"/>
          </a:xfrm>
        </p:spPr>
        <p:txBody>
          <a:bodyPr anchor="b"/>
          <a:lstStyle>
            <a:lvl1pPr>
              <a:defRPr>
                <a:solidFill>
                  <a:srgbClr val="708C67"/>
                </a:solidFill>
              </a:defRPr>
            </a:lvl1pPr>
          </a:lstStyle>
          <a:p>
            <a:r>
              <a:rPr lang="it-IT" dirty="0"/>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lvl1pPr>
              <a:defRPr>
                <a:solidFill>
                  <a:srgbClr val="708C67"/>
                </a:solidFill>
              </a:defRPr>
            </a:lvl1pPr>
          </a:lstStyle>
          <a:p>
            <a:r>
              <a:rPr lang="it-IT"/>
              <a:t>Titolo della presentazione</a:t>
            </a:r>
            <a:endParaRPr lang="it-IT" dirty="0"/>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lvl1pPr>
              <a:defRPr>
                <a:solidFill>
                  <a:srgbClr val="708C67"/>
                </a:solidFill>
              </a:defRPr>
            </a:lvl1pPr>
          </a:lstStyle>
          <a:p>
            <a:fld id="{B2CA41FB-6C57-2848-ACC3-83E7EFFBEE78}" type="slidenum">
              <a:rPr lang="it-IT" smtClean="0"/>
              <a:pPr/>
              <a:t>‹N›</a:t>
            </a:fld>
            <a:endParaRPr lang="it-IT" dirty="0"/>
          </a:p>
        </p:txBody>
      </p:sp>
    </p:spTree>
    <p:extLst>
      <p:ext uri="{BB962C8B-B14F-4D97-AF65-F5344CB8AC3E}">
        <p14:creationId xmlns:p14="http://schemas.microsoft.com/office/powerpoint/2010/main" val="7466332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ERSONA Cover 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a:xfrm>
            <a:off x="874713" y="1700212"/>
            <a:ext cx="10442573" cy="1444639"/>
          </a:xfrm>
        </p:spPr>
        <p:txBody>
          <a:bodyPr anchor="b">
            <a:normAutofit/>
          </a:bodyPr>
          <a:lstStyle>
            <a:lvl1pPr>
              <a:defRPr sz="3600">
                <a:solidFill>
                  <a:schemeClr val="bg1"/>
                </a:solidFill>
              </a:defRPr>
            </a:lvl1pPr>
          </a:lstStyle>
          <a:p>
            <a:r>
              <a:rPr lang="it-IT" dirty="0"/>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a:xfrm>
            <a:off x="874712" y="6492875"/>
            <a:ext cx="10442576" cy="365125"/>
          </a:xfrm>
        </p:spPr>
        <p:txBody>
          <a:bodyPr/>
          <a:lstStyle>
            <a:lvl1pPr>
              <a:defRPr>
                <a:solidFill>
                  <a:srgbClr val="40140E"/>
                </a:solidFill>
              </a:defRPr>
            </a:lvl1pPr>
          </a:lstStyle>
          <a:p>
            <a:r>
              <a:rPr lang="it-IT"/>
              <a:t>Titolo della presentazione</a:t>
            </a:r>
            <a:endParaRPr lang="it-IT" dirty="0"/>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3428999"/>
            <a:ext cx="10442574" cy="2663825"/>
          </a:xfrm>
        </p:spPr>
        <p:txBody>
          <a:bodyPr/>
          <a:lstStyle>
            <a:lvl1pPr>
              <a:defRPr>
                <a:solidFill>
                  <a:srgbClr val="40140E"/>
                </a:solidFill>
              </a:defRPr>
            </a:lvl1pPr>
            <a:lvl2pPr>
              <a:defRPr>
                <a:solidFill>
                  <a:srgbClr val="40140E"/>
                </a:solidFill>
              </a:defRPr>
            </a:lvl2pPr>
            <a:lvl3pPr>
              <a:defRPr>
                <a:solidFill>
                  <a:srgbClr val="40140E"/>
                </a:solidFill>
              </a:defRPr>
            </a:lvl3pPr>
            <a:lvl4pPr>
              <a:defRPr>
                <a:solidFill>
                  <a:srgbClr val="40140E"/>
                </a:solidFill>
              </a:defRPr>
            </a:lvl4pPr>
            <a:lvl5pPr>
              <a:defRPr>
                <a:solidFill>
                  <a:srgbClr val="40140E"/>
                </a:solidFill>
              </a:defRPr>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pic>
        <p:nvPicPr>
          <p:cNvPr id="5" name="Immagine 4">
            <a:extLst>
              <a:ext uri="{FF2B5EF4-FFF2-40B4-BE49-F238E27FC236}">
                <a16:creationId xmlns:a16="http://schemas.microsoft.com/office/drawing/2014/main" id="{B26FC1D0-936E-6244-9655-ABFEA54928C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9643" y="337212"/>
            <a:ext cx="3140723" cy="1664583"/>
          </a:xfrm>
          <a:prstGeom prst="rect">
            <a:avLst/>
          </a:prstGeom>
        </p:spPr>
      </p:pic>
    </p:spTree>
    <p:extLst>
      <p:ext uri="{BB962C8B-B14F-4D97-AF65-F5344CB8AC3E}">
        <p14:creationId xmlns:p14="http://schemas.microsoft.com/office/powerpoint/2010/main" val="22334391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ERSONA Cover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a:xfrm>
            <a:off x="874713" y="1700212"/>
            <a:ext cx="10442573" cy="1444639"/>
          </a:xfrm>
        </p:spPr>
        <p:txBody>
          <a:bodyPr anchor="b">
            <a:normAutofit/>
          </a:bodyPr>
          <a:lstStyle>
            <a:lvl1pPr>
              <a:defRPr sz="3600">
                <a:solidFill>
                  <a:srgbClr val="003087"/>
                </a:solidFill>
              </a:defRPr>
            </a:lvl1pPr>
          </a:lstStyle>
          <a:p>
            <a:r>
              <a:rPr lang="it-IT" dirty="0"/>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a:xfrm>
            <a:off x="874712" y="6492875"/>
            <a:ext cx="10442574" cy="365125"/>
          </a:xfrm>
        </p:spPr>
        <p:txBody>
          <a:bodyPr/>
          <a:lstStyle>
            <a:lvl1pPr>
              <a:defRPr>
                <a:solidFill>
                  <a:srgbClr val="9E3223"/>
                </a:solidFill>
              </a:defRPr>
            </a:lvl1pPr>
          </a:lstStyle>
          <a:p>
            <a:r>
              <a:rPr lang="it-IT"/>
              <a:t>Titolo della presentazione</a:t>
            </a:r>
            <a:endParaRPr lang="it-IT" dirty="0"/>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3428999"/>
            <a:ext cx="10442574" cy="2663825"/>
          </a:xfrm>
        </p:spPr>
        <p:txBody>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pic>
        <p:nvPicPr>
          <p:cNvPr id="5" name="Immagine 4">
            <a:extLst>
              <a:ext uri="{FF2B5EF4-FFF2-40B4-BE49-F238E27FC236}">
                <a16:creationId xmlns:a16="http://schemas.microsoft.com/office/drawing/2014/main" id="{688C780C-29C6-3A48-B804-657161B5F21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1132" y="337212"/>
            <a:ext cx="3149234" cy="1669094"/>
          </a:xfrm>
          <a:prstGeom prst="rect">
            <a:avLst/>
          </a:prstGeom>
        </p:spPr>
      </p:pic>
    </p:spTree>
    <p:extLst>
      <p:ext uri="{BB962C8B-B14F-4D97-AF65-F5344CB8AC3E}">
        <p14:creationId xmlns:p14="http://schemas.microsoft.com/office/powerpoint/2010/main" val="13896215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ERSONA Slide test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lvl1pPr>
              <a:defRPr>
                <a:solidFill>
                  <a:srgbClr val="9E3223"/>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r>
              <a:rPr lang="it-IT"/>
              <a:t>Titolo della presentazione</a:t>
            </a:r>
            <a:endParaRPr lang="it-IT" dirty="0"/>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dirty="0"/>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8622349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ERSONA Slide vuot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lvl1pPr>
              <a:defRPr>
                <a:solidFill>
                  <a:srgbClr val="9E3223"/>
                </a:solidFill>
              </a:defRPr>
            </a:lvl1pPr>
          </a:lstStyle>
          <a:p>
            <a:r>
              <a:rPr lang="it-IT" dirty="0"/>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r>
              <a:rPr lang="it-IT"/>
              <a:t>Titolo della presentazione</a:t>
            </a:r>
            <a:endParaRPr lang="it-IT" dirty="0"/>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dirty="0"/>
          </a:p>
        </p:txBody>
      </p:sp>
    </p:spTree>
    <p:extLst>
      <p:ext uri="{BB962C8B-B14F-4D97-AF65-F5344CB8AC3E}">
        <p14:creationId xmlns:p14="http://schemas.microsoft.com/office/powerpoint/2010/main" val="7670399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ERSONA Slide testo e immagine 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lvl1pPr>
              <a:defRPr>
                <a:solidFill>
                  <a:srgbClr val="9E3223"/>
                </a:solidFill>
              </a:defRPr>
            </a:lvl1pPr>
          </a:lstStyle>
          <a:p>
            <a:r>
              <a:rPr lang="it-IT" dirty="0"/>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r>
              <a:rPr lang="it-IT"/>
              <a:t>Titolo della presentazione</a:t>
            </a:r>
            <a:endParaRPr lang="it-IT" dirty="0"/>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dirty="0"/>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1700213"/>
            <a:ext cx="5791227" cy="4392612"/>
          </a:xfrm>
        </p:spPr>
        <p:txBody>
          <a:bodyPr/>
          <a:lstStyle/>
          <a:p>
            <a:pPr lvl="0"/>
            <a:r>
              <a:rPr lang="it-IT" dirty="0"/>
              <a:t>Modifica gli stili del testo dello schema</a:t>
            </a:r>
          </a:p>
          <a:p>
            <a:pPr lvl="1"/>
            <a:r>
              <a:rPr lang="it-IT" dirty="0"/>
              <a:t>Secondo livello</a:t>
            </a:r>
          </a:p>
        </p:txBody>
      </p:sp>
      <p:sp>
        <p:nvSpPr>
          <p:cNvPr id="13" name="Segnaposto contenuto 6">
            <a:extLst>
              <a:ext uri="{FF2B5EF4-FFF2-40B4-BE49-F238E27FC236}">
                <a16:creationId xmlns:a16="http://schemas.microsoft.com/office/drawing/2014/main" id="{922D2C53-0823-724B-9679-E3DA9D461DB1}"/>
              </a:ext>
            </a:extLst>
          </p:cNvPr>
          <p:cNvSpPr>
            <a:spLocks noGrp="1"/>
          </p:cNvSpPr>
          <p:nvPr>
            <p:ph sz="quarter" idx="19"/>
          </p:nvPr>
        </p:nvSpPr>
        <p:spPr>
          <a:xfrm>
            <a:off x="6930860" y="1709053"/>
            <a:ext cx="4386426" cy="4383772"/>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Tree>
    <p:extLst>
      <p:ext uri="{BB962C8B-B14F-4D97-AF65-F5344CB8AC3E}">
        <p14:creationId xmlns:p14="http://schemas.microsoft.com/office/powerpoint/2010/main" val="25407418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ERSONA Slide testo e immagine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lvl1pPr>
              <a:defRPr>
                <a:solidFill>
                  <a:srgbClr val="9E3223"/>
                </a:solidFill>
              </a:defRPr>
            </a:lvl1pPr>
          </a:lstStyle>
          <a:p>
            <a:r>
              <a:rPr lang="it-IT" dirty="0"/>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r>
              <a:rPr lang="it-IT"/>
              <a:t>Titolo della presentazione</a:t>
            </a:r>
            <a:endParaRPr lang="it-IT" dirty="0"/>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dirty="0"/>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1700213"/>
            <a:ext cx="5791227" cy="4392612"/>
          </a:xfrm>
        </p:spPr>
        <p:txBody>
          <a:bodyPr/>
          <a:lstStyle/>
          <a:p>
            <a:pPr lvl="0"/>
            <a:r>
              <a:rPr lang="it-IT" dirty="0"/>
              <a:t>Modifica gli stili del testo dello schema</a:t>
            </a:r>
          </a:p>
          <a:p>
            <a:pPr lvl="1"/>
            <a:r>
              <a:rPr lang="it-IT" dirty="0"/>
              <a:t>Secondo livello</a:t>
            </a:r>
          </a:p>
        </p:txBody>
      </p:sp>
      <p:sp>
        <p:nvSpPr>
          <p:cNvPr id="10" name="Segnaposto contenuto 6">
            <a:extLst>
              <a:ext uri="{FF2B5EF4-FFF2-40B4-BE49-F238E27FC236}">
                <a16:creationId xmlns:a16="http://schemas.microsoft.com/office/drawing/2014/main" id="{00A1CEEF-AF9E-1646-B46C-56FD842CE72C}"/>
              </a:ext>
            </a:extLst>
          </p:cNvPr>
          <p:cNvSpPr>
            <a:spLocks noGrp="1"/>
          </p:cNvSpPr>
          <p:nvPr>
            <p:ph sz="quarter" idx="16"/>
          </p:nvPr>
        </p:nvSpPr>
        <p:spPr>
          <a:xfrm>
            <a:off x="9255095"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1" name="Segnaposto contenuto 6">
            <a:extLst>
              <a:ext uri="{FF2B5EF4-FFF2-40B4-BE49-F238E27FC236}">
                <a16:creationId xmlns:a16="http://schemas.microsoft.com/office/drawing/2014/main" id="{9E4175B0-60E2-5940-BD81-954A7DD49D7F}"/>
              </a:ext>
            </a:extLst>
          </p:cNvPr>
          <p:cNvSpPr>
            <a:spLocks noGrp="1"/>
          </p:cNvSpPr>
          <p:nvPr>
            <p:ph sz="quarter" idx="17"/>
          </p:nvPr>
        </p:nvSpPr>
        <p:spPr>
          <a:xfrm>
            <a:off x="9255095" y="1709053"/>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2" name="Segnaposto contenuto 6">
            <a:extLst>
              <a:ext uri="{FF2B5EF4-FFF2-40B4-BE49-F238E27FC236}">
                <a16:creationId xmlns:a16="http://schemas.microsoft.com/office/drawing/2014/main" id="{6C35076F-3FED-504B-9EAE-E7907D350852}"/>
              </a:ext>
            </a:extLst>
          </p:cNvPr>
          <p:cNvSpPr>
            <a:spLocks noGrp="1"/>
          </p:cNvSpPr>
          <p:nvPr>
            <p:ph sz="quarter" idx="18"/>
          </p:nvPr>
        </p:nvSpPr>
        <p:spPr>
          <a:xfrm>
            <a:off x="6930860"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3" name="Segnaposto contenuto 6">
            <a:extLst>
              <a:ext uri="{FF2B5EF4-FFF2-40B4-BE49-F238E27FC236}">
                <a16:creationId xmlns:a16="http://schemas.microsoft.com/office/drawing/2014/main" id="{922D2C53-0823-724B-9679-E3DA9D461DB1}"/>
              </a:ext>
            </a:extLst>
          </p:cNvPr>
          <p:cNvSpPr>
            <a:spLocks noGrp="1"/>
          </p:cNvSpPr>
          <p:nvPr>
            <p:ph sz="quarter" idx="19"/>
          </p:nvPr>
        </p:nvSpPr>
        <p:spPr>
          <a:xfrm>
            <a:off x="6930860" y="1709053"/>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Tree>
    <p:extLst>
      <p:ext uri="{BB962C8B-B14F-4D97-AF65-F5344CB8AC3E}">
        <p14:creationId xmlns:p14="http://schemas.microsoft.com/office/powerpoint/2010/main" val="11395669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ERSONA Slide testo e immagine 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lvl1pPr>
              <a:defRPr>
                <a:solidFill>
                  <a:srgbClr val="9E3223"/>
                </a:solidFill>
              </a:defRPr>
            </a:lvl1pPr>
          </a:lstStyle>
          <a:p>
            <a:r>
              <a:rPr lang="it-IT" dirty="0"/>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r>
              <a:rPr lang="it-IT"/>
              <a:t>Titolo della presentazione</a:t>
            </a:r>
            <a:endParaRPr lang="it-IT" dirty="0"/>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dirty="0"/>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1700213"/>
            <a:ext cx="3466992" cy="4392612"/>
          </a:xfrm>
        </p:spPr>
        <p:txBody>
          <a:bodyPr/>
          <a:lstStyle/>
          <a:p>
            <a:pPr lvl="0"/>
            <a:r>
              <a:rPr lang="it-IT" dirty="0"/>
              <a:t>Modifica gli stili del testo dello schema</a:t>
            </a:r>
          </a:p>
          <a:p>
            <a:pPr lvl="1"/>
            <a:r>
              <a:rPr lang="it-IT" dirty="0"/>
              <a:t>Secondo livello</a:t>
            </a:r>
          </a:p>
        </p:txBody>
      </p:sp>
      <p:sp>
        <p:nvSpPr>
          <p:cNvPr id="10" name="Segnaposto contenuto 6">
            <a:extLst>
              <a:ext uri="{FF2B5EF4-FFF2-40B4-BE49-F238E27FC236}">
                <a16:creationId xmlns:a16="http://schemas.microsoft.com/office/drawing/2014/main" id="{00A1CEEF-AF9E-1646-B46C-56FD842CE72C}"/>
              </a:ext>
            </a:extLst>
          </p:cNvPr>
          <p:cNvSpPr>
            <a:spLocks noGrp="1"/>
          </p:cNvSpPr>
          <p:nvPr>
            <p:ph sz="quarter" idx="16"/>
          </p:nvPr>
        </p:nvSpPr>
        <p:spPr>
          <a:xfrm>
            <a:off x="9255095"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1" name="Segnaposto contenuto 6">
            <a:extLst>
              <a:ext uri="{FF2B5EF4-FFF2-40B4-BE49-F238E27FC236}">
                <a16:creationId xmlns:a16="http://schemas.microsoft.com/office/drawing/2014/main" id="{9E4175B0-60E2-5940-BD81-954A7DD49D7F}"/>
              </a:ext>
            </a:extLst>
          </p:cNvPr>
          <p:cNvSpPr>
            <a:spLocks noGrp="1"/>
          </p:cNvSpPr>
          <p:nvPr>
            <p:ph sz="quarter" idx="17"/>
          </p:nvPr>
        </p:nvSpPr>
        <p:spPr>
          <a:xfrm>
            <a:off x="9255095" y="1709053"/>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2" name="Segnaposto contenuto 6">
            <a:extLst>
              <a:ext uri="{FF2B5EF4-FFF2-40B4-BE49-F238E27FC236}">
                <a16:creationId xmlns:a16="http://schemas.microsoft.com/office/drawing/2014/main" id="{6C35076F-3FED-504B-9EAE-E7907D350852}"/>
              </a:ext>
            </a:extLst>
          </p:cNvPr>
          <p:cNvSpPr>
            <a:spLocks noGrp="1"/>
          </p:cNvSpPr>
          <p:nvPr>
            <p:ph sz="quarter" idx="18"/>
          </p:nvPr>
        </p:nvSpPr>
        <p:spPr>
          <a:xfrm>
            <a:off x="6930860"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3" name="Segnaposto contenuto 6">
            <a:extLst>
              <a:ext uri="{FF2B5EF4-FFF2-40B4-BE49-F238E27FC236}">
                <a16:creationId xmlns:a16="http://schemas.microsoft.com/office/drawing/2014/main" id="{922D2C53-0823-724B-9679-E3DA9D461DB1}"/>
              </a:ext>
            </a:extLst>
          </p:cNvPr>
          <p:cNvSpPr>
            <a:spLocks noGrp="1"/>
          </p:cNvSpPr>
          <p:nvPr>
            <p:ph sz="quarter" idx="19"/>
          </p:nvPr>
        </p:nvSpPr>
        <p:spPr>
          <a:xfrm>
            <a:off x="6930860" y="1709053"/>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4" name="Segnaposto contenuto 6">
            <a:extLst>
              <a:ext uri="{FF2B5EF4-FFF2-40B4-BE49-F238E27FC236}">
                <a16:creationId xmlns:a16="http://schemas.microsoft.com/office/drawing/2014/main" id="{F2F0BB26-DEE8-AA42-B51A-4A3DCC6247B6}"/>
              </a:ext>
            </a:extLst>
          </p:cNvPr>
          <p:cNvSpPr>
            <a:spLocks noGrp="1"/>
          </p:cNvSpPr>
          <p:nvPr>
            <p:ph sz="quarter" idx="20"/>
          </p:nvPr>
        </p:nvSpPr>
        <p:spPr>
          <a:xfrm>
            <a:off x="4606625"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5" name="Segnaposto contenuto 6">
            <a:extLst>
              <a:ext uri="{FF2B5EF4-FFF2-40B4-BE49-F238E27FC236}">
                <a16:creationId xmlns:a16="http://schemas.microsoft.com/office/drawing/2014/main" id="{98E57A19-FCD4-E84A-BA05-A6C9D52E26D9}"/>
              </a:ext>
            </a:extLst>
          </p:cNvPr>
          <p:cNvSpPr>
            <a:spLocks noGrp="1"/>
          </p:cNvSpPr>
          <p:nvPr>
            <p:ph sz="quarter" idx="21"/>
          </p:nvPr>
        </p:nvSpPr>
        <p:spPr>
          <a:xfrm>
            <a:off x="4606625" y="1709053"/>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Tree>
    <p:extLst>
      <p:ext uri="{BB962C8B-B14F-4D97-AF65-F5344CB8AC3E}">
        <p14:creationId xmlns:p14="http://schemas.microsoft.com/office/powerpoint/2010/main" val="2982713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test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r>
              <a:rPr lang="it-IT"/>
              <a:t>Titolo della presentazione</a:t>
            </a:r>
            <a:endParaRPr lang="it-IT" dirty="0"/>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dirty="0"/>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p:txBody>
          <a:bodyPr>
            <a:normAutofit/>
          </a:bodyPr>
          <a:lstStyle>
            <a:lvl1pPr>
              <a:lnSpc>
                <a:spcPct val="110000"/>
              </a:lnSpc>
              <a:defRPr sz="2000"/>
            </a:lvl1pPr>
            <a:lvl2pPr>
              <a:lnSpc>
                <a:spcPct val="110000"/>
              </a:lnSpc>
              <a:defRPr sz="2000"/>
            </a:lvl2pPr>
            <a:lvl3pPr>
              <a:lnSpc>
                <a:spcPct val="110000"/>
              </a:lnSpc>
              <a:defRPr sz="2000"/>
            </a:lvl3pPr>
            <a:lvl4pPr>
              <a:lnSpc>
                <a:spcPct val="110000"/>
              </a:lnSpc>
              <a:defRPr sz="2000"/>
            </a:lvl4pPr>
            <a:lvl5pPr>
              <a:lnSpc>
                <a:spcPct val="110000"/>
              </a:lnSpc>
              <a:defRPr sz="2000"/>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29400913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ERSONA Slide testo e immagine 4">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lvl1pPr>
              <a:defRPr>
                <a:solidFill>
                  <a:srgbClr val="9E3223"/>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r>
              <a:rPr lang="it-IT"/>
              <a:t>Titolo della presentazione</a:t>
            </a:r>
            <a:endParaRPr lang="it-IT" dirty="0"/>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dirty="0"/>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1700213"/>
            <a:ext cx="10442575" cy="2068155"/>
          </a:xfrm>
        </p:spPr>
        <p:txBody>
          <a:bodyPr/>
          <a:lstStyle/>
          <a:p>
            <a:pPr lvl="0"/>
            <a:r>
              <a:rPr lang="it-IT" dirty="0"/>
              <a:t>Modifica gli stili del testo dello schema</a:t>
            </a:r>
          </a:p>
          <a:p>
            <a:pPr lvl="1"/>
            <a:r>
              <a:rPr lang="it-IT" dirty="0"/>
              <a:t>Secondo livello</a:t>
            </a:r>
          </a:p>
        </p:txBody>
      </p:sp>
      <p:sp>
        <p:nvSpPr>
          <p:cNvPr id="10" name="Segnaposto contenuto 6">
            <a:extLst>
              <a:ext uri="{FF2B5EF4-FFF2-40B4-BE49-F238E27FC236}">
                <a16:creationId xmlns:a16="http://schemas.microsoft.com/office/drawing/2014/main" id="{00A1CEEF-AF9E-1646-B46C-56FD842CE72C}"/>
              </a:ext>
            </a:extLst>
          </p:cNvPr>
          <p:cNvSpPr>
            <a:spLocks noGrp="1"/>
          </p:cNvSpPr>
          <p:nvPr>
            <p:ph sz="quarter" idx="16"/>
          </p:nvPr>
        </p:nvSpPr>
        <p:spPr>
          <a:xfrm>
            <a:off x="9255095"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2" name="Segnaposto contenuto 6">
            <a:extLst>
              <a:ext uri="{FF2B5EF4-FFF2-40B4-BE49-F238E27FC236}">
                <a16:creationId xmlns:a16="http://schemas.microsoft.com/office/drawing/2014/main" id="{6C35076F-3FED-504B-9EAE-E7907D350852}"/>
              </a:ext>
            </a:extLst>
          </p:cNvPr>
          <p:cNvSpPr>
            <a:spLocks noGrp="1"/>
          </p:cNvSpPr>
          <p:nvPr>
            <p:ph sz="quarter" idx="18"/>
          </p:nvPr>
        </p:nvSpPr>
        <p:spPr>
          <a:xfrm>
            <a:off x="6930860"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4" name="Segnaposto contenuto 6">
            <a:extLst>
              <a:ext uri="{FF2B5EF4-FFF2-40B4-BE49-F238E27FC236}">
                <a16:creationId xmlns:a16="http://schemas.microsoft.com/office/drawing/2014/main" id="{785B94D8-42F0-5046-8EDE-838D142FE8D2}"/>
              </a:ext>
            </a:extLst>
          </p:cNvPr>
          <p:cNvSpPr>
            <a:spLocks noGrp="1"/>
          </p:cNvSpPr>
          <p:nvPr>
            <p:ph sz="quarter" idx="20"/>
          </p:nvPr>
        </p:nvSpPr>
        <p:spPr>
          <a:xfrm>
            <a:off x="4606183"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5" name="Segnaposto contenuto 6">
            <a:extLst>
              <a:ext uri="{FF2B5EF4-FFF2-40B4-BE49-F238E27FC236}">
                <a16:creationId xmlns:a16="http://schemas.microsoft.com/office/drawing/2014/main" id="{9328A3F5-E786-9447-8D0D-57F819A0E33B}"/>
              </a:ext>
            </a:extLst>
          </p:cNvPr>
          <p:cNvSpPr>
            <a:spLocks noGrp="1"/>
          </p:cNvSpPr>
          <p:nvPr>
            <p:ph sz="quarter" idx="21"/>
          </p:nvPr>
        </p:nvSpPr>
        <p:spPr>
          <a:xfrm>
            <a:off x="2281948"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Tree>
    <p:extLst>
      <p:ext uri="{BB962C8B-B14F-4D97-AF65-F5344CB8AC3E}">
        <p14:creationId xmlns:p14="http://schemas.microsoft.com/office/powerpoint/2010/main" val="5919025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ERSONA Slide testo e immagine 5">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lvl1pPr>
              <a:defRPr>
                <a:solidFill>
                  <a:srgbClr val="9E3223"/>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r>
              <a:rPr lang="it-IT"/>
              <a:t>Titolo della presentazione</a:t>
            </a:r>
            <a:endParaRPr lang="it-IT" dirty="0"/>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dirty="0"/>
          </a:p>
        </p:txBody>
      </p:sp>
      <p:sp>
        <p:nvSpPr>
          <p:cNvPr id="10" name="Segnaposto contenuto 6">
            <a:extLst>
              <a:ext uri="{FF2B5EF4-FFF2-40B4-BE49-F238E27FC236}">
                <a16:creationId xmlns:a16="http://schemas.microsoft.com/office/drawing/2014/main" id="{00A1CEEF-AF9E-1646-B46C-56FD842CE72C}"/>
              </a:ext>
            </a:extLst>
          </p:cNvPr>
          <p:cNvSpPr>
            <a:spLocks noGrp="1"/>
          </p:cNvSpPr>
          <p:nvPr>
            <p:ph sz="quarter" idx="16"/>
          </p:nvPr>
        </p:nvSpPr>
        <p:spPr>
          <a:xfrm>
            <a:off x="9255095"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2" name="Segnaposto contenuto 6">
            <a:extLst>
              <a:ext uri="{FF2B5EF4-FFF2-40B4-BE49-F238E27FC236}">
                <a16:creationId xmlns:a16="http://schemas.microsoft.com/office/drawing/2014/main" id="{6C35076F-3FED-504B-9EAE-E7907D350852}"/>
              </a:ext>
            </a:extLst>
          </p:cNvPr>
          <p:cNvSpPr>
            <a:spLocks noGrp="1"/>
          </p:cNvSpPr>
          <p:nvPr>
            <p:ph sz="quarter" idx="18"/>
          </p:nvPr>
        </p:nvSpPr>
        <p:spPr>
          <a:xfrm>
            <a:off x="6930860"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4" name="Segnaposto contenuto 6">
            <a:extLst>
              <a:ext uri="{FF2B5EF4-FFF2-40B4-BE49-F238E27FC236}">
                <a16:creationId xmlns:a16="http://schemas.microsoft.com/office/drawing/2014/main" id="{785B94D8-42F0-5046-8EDE-838D142FE8D2}"/>
              </a:ext>
            </a:extLst>
          </p:cNvPr>
          <p:cNvSpPr>
            <a:spLocks noGrp="1"/>
          </p:cNvSpPr>
          <p:nvPr>
            <p:ph sz="quarter" idx="20"/>
          </p:nvPr>
        </p:nvSpPr>
        <p:spPr>
          <a:xfrm>
            <a:off x="4606183"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5" name="Segnaposto contenuto 6">
            <a:extLst>
              <a:ext uri="{FF2B5EF4-FFF2-40B4-BE49-F238E27FC236}">
                <a16:creationId xmlns:a16="http://schemas.microsoft.com/office/drawing/2014/main" id="{9328A3F5-E786-9447-8D0D-57F819A0E33B}"/>
              </a:ext>
            </a:extLst>
          </p:cNvPr>
          <p:cNvSpPr>
            <a:spLocks noGrp="1"/>
          </p:cNvSpPr>
          <p:nvPr>
            <p:ph sz="quarter" idx="21"/>
          </p:nvPr>
        </p:nvSpPr>
        <p:spPr>
          <a:xfrm>
            <a:off x="2281948"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1" name="Segnaposto contenuto 6">
            <a:extLst>
              <a:ext uri="{FF2B5EF4-FFF2-40B4-BE49-F238E27FC236}">
                <a16:creationId xmlns:a16="http://schemas.microsoft.com/office/drawing/2014/main" id="{5EBEE284-5CA3-304D-8732-5FDF12E79D91}"/>
              </a:ext>
            </a:extLst>
          </p:cNvPr>
          <p:cNvSpPr>
            <a:spLocks noGrp="1"/>
          </p:cNvSpPr>
          <p:nvPr>
            <p:ph sz="quarter" idx="22"/>
          </p:nvPr>
        </p:nvSpPr>
        <p:spPr>
          <a:xfrm>
            <a:off x="9255095" y="1717598"/>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3" name="Segnaposto contenuto 6">
            <a:extLst>
              <a:ext uri="{FF2B5EF4-FFF2-40B4-BE49-F238E27FC236}">
                <a16:creationId xmlns:a16="http://schemas.microsoft.com/office/drawing/2014/main" id="{1A354017-0192-3B4F-9C21-D55A995F2C81}"/>
              </a:ext>
            </a:extLst>
          </p:cNvPr>
          <p:cNvSpPr>
            <a:spLocks noGrp="1"/>
          </p:cNvSpPr>
          <p:nvPr>
            <p:ph sz="quarter" idx="23"/>
          </p:nvPr>
        </p:nvSpPr>
        <p:spPr>
          <a:xfrm>
            <a:off x="6930860" y="1717598"/>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6" name="Segnaposto contenuto 6">
            <a:extLst>
              <a:ext uri="{FF2B5EF4-FFF2-40B4-BE49-F238E27FC236}">
                <a16:creationId xmlns:a16="http://schemas.microsoft.com/office/drawing/2014/main" id="{C85D59DA-12D3-4844-B4BC-BD500660AB85}"/>
              </a:ext>
            </a:extLst>
          </p:cNvPr>
          <p:cNvSpPr>
            <a:spLocks noGrp="1"/>
          </p:cNvSpPr>
          <p:nvPr>
            <p:ph sz="quarter" idx="24"/>
          </p:nvPr>
        </p:nvSpPr>
        <p:spPr>
          <a:xfrm>
            <a:off x="4606183" y="1717598"/>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7" name="Segnaposto contenuto 6">
            <a:extLst>
              <a:ext uri="{FF2B5EF4-FFF2-40B4-BE49-F238E27FC236}">
                <a16:creationId xmlns:a16="http://schemas.microsoft.com/office/drawing/2014/main" id="{49A77F38-50F8-1245-9595-5DBB193142F0}"/>
              </a:ext>
            </a:extLst>
          </p:cNvPr>
          <p:cNvSpPr>
            <a:spLocks noGrp="1"/>
          </p:cNvSpPr>
          <p:nvPr>
            <p:ph sz="quarter" idx="25"/>
          </p:nvPr>
        </p:nvSpPr>
        <p:spPr>
          <a:xfrm>
            <a:off x="2281948" y="1717598"/>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Tree>
    <p:extLst>
      <p:ext uri="{BB962C8B-B14F-4D97-AF65-F5344CB8AC3E}">
        <p14:creationId xmlns:p14="http://schemas.microsoft.com/office/powerpoint/2010/main" val="37885158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ERSONA Divisoria 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a:xfrm>
            <a:off x="874713" y="1700212"/>
            <a:ext cx="10442573" cy="1444639"/>
          </a:xfrm>
        </p:spPr>
        <p:txBody>
          <a:bodyPr anchor="b">
            <a:normAutofit/>
          </a:bodyPr>
          <a:lstStyle>
            <a:lvl1pPr>
              <a:defRPr sz="3600">
                <a:solidFill>
                  <a:schemeClr val="bg1"/>
                </a:solidFill>
              </a:defRPr>
            </a:lvl1pPr>
          </a:lstStyle>
          <a:p>
            <a:r>
              <a:rPr lang="it-IT" dirty="0"/>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lvl1pPr>
              <a:defRPr>
                <a:solidFill>
                  <a:schemeClr val="bg1"/>
                </a:solidFill>
              </a:defRPr>
            </a:lvl1pPr>
          </a:lstStyle>
          <a:p>
            <a:r>
              <a:rPr lang="it-IT"/>
              <a:t>Titolo della presentazione</a:t>
            </a:r>
            <a:endParaRPr lang="it-IT" dirty="0"/>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lvl1pPr>
              <a:defRPr>
                <a:solidFill>
                  <a:schemeClr val="bg1"/>
                </a:solidFill>
              </a:defRPr>
            </a:lvl1pPr>
          </a:lstStyle>
          <a:p>
            <a:fld id="{B2CA41FB-6C57-2848-ACC3-83E7EFFBEE78}" type="slidenum">
              <a:rPr lang="it-IT" smtClean="0"/>
              <a:pPr/>
              <a:t>‹N›</a:t>
            </a:fld>
            <a:endParaRPr lang="it-IT" dirty="0"/>
          </a:p>
        </p:txBody>
      </p:sp>
    </p:spTree>
    <p:extLst>
      <p:ext uri="{BB962C8B-B14F-4D97-AF65-F5344CB8AC3E}">
        <p14:creationId xmlns:p14="http://schemas.microsoft.com/office/powerpoint/2010/main" val="10002047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ERSONA Divisoria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a:xfrm>
            <a:off x="874713" y="1700212"/>
            <a:ext cx="10442573" cy="1444639"/>
          </a:xfrm>
        </p:spPr>
        <p:txBody>
          <a:bodyPr anchor="b"/>
          <a:lstStyle>
            <a:lvl1pPr>
              <a:defRPr>
                <a:solidFill>
                  <a:srgbClr val="9E3223"/>
                </a:solidFill>
              </a:defRPr>
            </a:lvl1pPr>
          </a:lstStyle>
          <a:p>
            <a:r>
              <a:rPr lang="it-IT" dirty="0"/>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lvl1pPr>
              <a:defRPr>
                <a:solidFill>
                  <a:srgbClr val="9E3223"/>
                </a:solidFill>
              </a:defRPr>
            </a:lvl1pPr>
          </a:lstStyle>
          <a:p>
            <a:r>
              <a:rPr lang="it-IT"/>
              <a:t>Titolo della presentazione</a:t>
            </a:r>
            <a:endParaRPr lang="it-IT" dirty="0"/>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lvl1pPr>
              <a:defRPr>
                <a:solidFill>
                  <a:srgbClr val="9E3223"/>
                </a:solidFill>
              </a:defRPr>
            </a:lvl1pPr>
          </a:lstStyle>
          <a:p>
            <a:fld id="{B2CA41FB-6C57-2848-ACC3-83E7EFFBEE78}" type="slidenum">
              <a:rPr lang="it-IT" smtClean="0"/>
              <a:pPr/>
              <a:t>‹N›</a:t>
            </a:fld>
            <a:endParaRPr lang="it-IT" dirty="0"/>
          </a:p>
        </p:txBody>
      </p:sp>
    </p:spTree>
    <p:extLst>
      <p:ext uri="{BB962C8B-B14F-4D97-AF65-F5344CB8AC3E}">
        <p14:creationId xmlns:p14="http://schemas.microsoft.com/office/powerpoint/2010/main" val="22330680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ICERCA Cover 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a:xfrm>
            <a:off x="874713" y="1700212"/>
            <a:ext cx="10442573" cy="1444639"/>
          </a:xfrm>
        </p:spPr>
        <p:txBody>
          <a:bodyPr anchor="b">
            <a:normAutofit/>
          </a:bodyPr>
          <a:lstStyle>
            <a:lvl1pPr>
              <a:defRPr sz="3600">
                <a:solidFill>
                  <a:schemeClr val="bg1"/>
                </a:solidFill>
              </a:defRPr>
            </a:lvl1pPr>
          </a:lstStyle>
          <a:p>
            <a:r>
              <a:rPr lang="it-IT" dirty="0"/>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a:xfrm>
            <a:off x="874712" y="6492875"/>
            <a:ext cx="10442576" cy="365125"/>
          </a:xfrm>
        </p:spPr>
        <p:txBody>
          <a:bodyPr/>
          <a:lstStyle>
            <a:lvl1pPr>
              <a:defRPr>
                <a:solidFill>
                  <a:schemeClr val="bg1"/>
                </a:solidFill>
              </a:defRPr>
            </a:lvl1pPr>
          </a:lstStyle>
          <a:p>
            <a:r>
              <a:rPr lang="it-IT"/>
              <a:t>Titolo della presentazione</a:t>
            </a:r>
            <a:endParaRPr lang="it-IT" dirty="0"/>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3428999"/>
            <a:ext cx="10442574" cy="2663825"/>
          </a:xfrm>
        </p:spPr>
        <p:txBody>
          <a:bodyPr/>
          <a:lstStyle>
            <a:lvl1pPr>
              <a:defRPr>
                <a:solidFill>
                  <a:srgbClr val="8978A6"/>
                </a:solidFill>
              </a:defRPr>
            </a:lvl1pPr>
            <a:lvl2pPr>
              <a:defRPr>
                <a:solidFill>
                  <a:srgbClr val="8978A6"/>
                </a:solidFill>
              </a:defRPr>
            </a:lvl2pPr>
            <a:lvl3pPr>
              <a:defRPr>
                <a:solidFill>
                  <a:srgbClr val="8978A6"/>
                </a:solidFill>
              </a:defRPr>
            </a:lvl3pPr>
            <a:lvl4pPr>
              <a:defRPr>
                <a:solidFill>
                  <a:srgbClr val="8978A6"/>
                </a:solidFill>
              </a:defRPr>
            </a:lvl4pPr>
            <a:lvl5pPr>
              <a:defRPr>
                <a:solidFill>
                  <a:srgbClr val="8978A6"/>
                </a:solidFill>
              </a:defRPr>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pic>
        <p:nvPicPr>
          <p:cNvPr id="5" name="Immagine 4">
            <a:extLst>
              <a:ext uri="{FF2B5EF4-FFF2-40B4-BE49-F238E27FC236}">
                <a16:creationId xmlns:a16="http://schemas.microsoft.com/office/drawing/2014/main" id="{3ACE0529-9DE7-3B44-A8CF-D182680EFD6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9643" y="337212"/>
            <a:ext cx="3140723" cy="1664583"/>
          </a:xfrm>
          <a:prstGeom prst="rect">
            <a:avLst/>
          </a:prstGeom>
        </p:spPr>
      </p:pic>
    </p:spTree>
    <p:extLst>
      <p:ext uri="{BB962C8B-B14F-4D97-AF65-F5344CB8AC3E}">
        <p14:creationId xmlns:p14="http://schemas.microsoft.com/office/powerpoint/2010/main" val="37781108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ICERCA Cover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a:xfrm>
            <a:off x="874713" y="1700212"/>
            <a:ext cx="10442573" cy="1444639"/>
          </a:xfrm>
        </p:spPr>
        <p:txBody>
          <a:bodyPr anchor="b">
            <a:normAutofit/>
          </a:bodyPr>
          <a:lstStyle>
            <a:lvl1pPr>
              <a:defRPr sz="3600">
                <a:solidFill>
                  <a:srgbClr val="003087"/>
                </a:solidFill>
              </a:defRPr>
            </a:lvl1pPr>
          </a:lstStyle>
          <a:p>
            <a:r>
              <a:rPr lang="it-IT" dirty="0"/>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a:xfrm>
            <a:off x="874712" y="6492875"/>
            <a:ext cx="10442574" cy="365125"/>
          </a:xfrm>
        </p:spPr>
        <p:txBody>
          <a:bodyPr/>
          <a:lstStyle>
            <a:lvl1pPr>
              <a:defRPr>
                <a:solidFill>
                  <a:srgbClr val="736197"/>
                </a:solidFill>
              </a:defRPr>
            </a:lvl1pPr>
          </a:lstStyle>
          <a:p>
            <a:r>
              <a:rPr lang="it-IT"/>
              <a:t>Titolo della presentazione</a:t>
            </a:r>
            <a:endParaRPr lang="it-IT" dirty="0"/>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3428999"/>
            <a:ext cx="10442574" cy="2663825"/>
          </a:xfrm>
        </p:spPr>
        <p:txBody>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pic>
        <p:nvPicPr>
          <p:cNvPr id="5" name="Immagine 4">
            <a:extLst>
              <a:ext uri="{FF2B5EF4-FFF2-40B4-BE49-F238E27FC236}">
                <a16:creationId xmlns:a16="http://schemas.microsoft.com/office/drawing/2014/main" id="{C6F6FCE8-2E72-614D-875A-71535096A6C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1132" y="337212"/>
            <a:ext cx="3149234" cy="1669094"/>
          </a:xfrm>
          <a:prstGeom prst="rect">
            <a:avLst/>
          </a:prstGeom>
        </p:spPr>
      </p:pic>
    </p:spTree>
    <p:extLst>
      <p:ext uri="{BB962C8B-B14F-4D97-AF65-F5344CB8AC3E}">
        <p14:creationId xmlns:p14="http://schemas.microsoft.com/office/powerpoint/2010/main" val="32931307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ICERCA Slide test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lvl1pPr>
              <a:defRPr>
                <a:solidFill>
                  <a:srgbClr val="302663"/>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r>
              <a:rPr lang="it-IT"/>
              <a:t>Titolo della presentazione</a:t>
            </a:r>
            <a:endParaRPr lang="it-IT" dirty="0"/>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dirty="0"/>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9193661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ICERCA Slide vuot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lvl1pPr>
              <a:defRPr>
                <a:solidFill>
                  <a:srgbClr val="302663"/>
                </a:solidFill>
              </a:defRPr>
            </a:lvl1pPr>
          </a:lstStyle>
          <a:p>
            <a:r>
              <a:rPr lang="it-IT" dirty="0"/>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r>
              <a:rPr lang="it-IT"/>
              <a:t>Titolo della presentazione</a:t>
            </a:r>
            <a:endParaRPr lang="it-IT" dirty="0"/>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dirty="0"/>
          </a:p>
        </p:txBody>
      </p:sp>
    </p:spTree>
    <p:extLst>
      <p:ext uri="{BB962C8B-B14F-4D97-AF65-F5344CB8AC3E}">
        <p14:creationId xmlns:p14="http://schemas.microsoft.com/office/powerpoint/2010/main" val="39765116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ICERCA Slide testo e immagine 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lvl1pPr>
              <a:defRPr>
                <a:solidFill>
                  <a:srgbClr val="302663"/>
                </a:solidFill>
              </a:defRPr>
            </a:lvl1pPr>
          </a:lstStyle>
          <a:p>
            <a:r>
              <a:rPr lang="it-IT" dirty="0"/>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r>
              <a:rPr lang="it-IT"/>
              <a:t>Titolo della presentazione</a:t>
            </a:r>
            <a:endParaRPr lang="it-IT" dirty="0"/>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dirty="0"/>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1700213"/>
            <a:ext cx="5791227" cy="4392612"/>
          </a:xfrm>
        </p:spPr>
        <p:txBody>
          <a:bodyPr/>
          <a:lstStyle/>
          <a:p>
            <a:pPr lvl="0"/>
            <a:r>
              <a:rPr lang="it-IT" dirty="0"/>
              <a:t>Modifica gli stili del testo dello schema</a:t>
            </a:r>
          </a:p>
          <a:p>
            <a:pPr lvl="1"/>
            <a:r>
              <a:rPr lang="it-IT" dirty="0"/>
              <a:t>Secondo livello</a:t>
            </a:r>
          </a:p>
        </p:txBody>
      </p:sp>
      <p:sp>
        <p:nvSpPr>
          <p:cNvPr id="13" name="Segnaposto contenuto 6">
            <a:extLst>
              <a:ext uri="{FF2B5EF4-FFF2-40B4-BE49-F238E27FC236}">
                <a16:creationId xmlns:a16="http://schemas.microsoft.com/office/drawing/2014/main" id="{922D2C53-0823-724B-9679-E3DA9D461DB1}"/>
              </a:ext>
            </a:extLst>
          </p:cNvPr>
          <p:cNvSpPr>
            <a:spLocks noGrp="1"/>
          </p:cNvSpPr>
          <p:nvPr>
            <p:ph sz="quarter" idx="19"/>
          </p:nvPr>
        </p:nvSpPr>
        <p:spPr>
          <a:xfrm>
            <a:off x="6930860" y="1709053"/>
            <a:ext cx="4386426" cy="4383772"/>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Tree>
    <p:extLst>
      <p:ext uri="{BB962C8B-B14F-4D97-AF65-F5344CB8AC3E}">
        <p14:creationId xmlns:p14="http://schemas.microsoft.com/office/powerpoint/2010/main" val="31750854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ICERCA Slide testo e immagine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lvl1pPr>
              <a:defRPr>
                <a:solidFill>
                  <a:srgbClr val="302663"/>
                </a:solidFill>
              </a:defRPr>
            </a:lvl1pPr>
          </a:lstStyle>
          <a:p>
            <a:r>
              <a:rPr lang="it-IT" dirty="0"/>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r>
              <a:rPr lang="it-IT"/>
              <a:t>Titolo della presentazione</a:t>
            </a:r>
            <a:endParaRPr lang="it-IT" dirty="0"/>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dirty="0"/>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1700213"/>
            <a:ext cx="5791227" cy="4392612"/>
          </a:xfrm>
        </p:spPr>
        <p:txBody>
          <a:bodyPr/>
          <a:lstStyle/>
          <a:p>
            <a:pPr lvl="0"/>
            <a:r>
              <a:rPr lang="it-IT" dirty="0"/>
              <a:t>Modifica gli stili del testo dello schema</a:t>
            </a:r>
          </a:p>
          <a:p>
            <a:pPr lvl="1"/>
            <a:r>
              <a:rPr lang="it-IT" dirty="0"/>
              <a:t>Secondo livello</a:t>
            </a:r>
          </a:p>
        </p:txBody>
      </p:sp>
      <p:sp>
        <p:nvSpPr>
          <p:cNvPr id="10" name="Segnaposto contenuto 6">
            <a:extLst>
              <a:ext uri="{FF2B5EF4-FFF2-40B4-BE49-F238E27FC236}">
                <a16:creationId xmlns:a16="http://schemas.microsoft.com/office/drawing/2014/main" id="{00A1CEEF-AF9E-1646-B46C-56FD842CE72C}"/>
              </a:ext>
            </a:extLst>
          </p:cNvPr>
          <p:cNvSpPr>
            <a:spLocks noGrp="1"/>
          </p:cNvSpPr>
          <p:nvPr>
            <p:ph sz="quarter" idx="16"/>
          </p:nvPr>
        </p:nvSpPr>
        <p:spPr>
          <a:xfrm>
            <a:off x="9255095"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1" name="Segnaposto contenuto 6">
            <a:extLst>
              <a:ext uri="{FF2B5EF4-FFF2-40B4-BE49-F238E27FC236}">
                <a16:creationId xmlns:a16="http://schemas.microsoft.com/office/drawing/2014/main" id="{9E4175B0-60E2-5940-BD81-954A7DD49D7F}"/>
              </a:ext>
            </a:extLst>
          </p:cNvPr>
          <p:cNvSpPr>
            <a:spLocks noGrp="1"/>
          </p:cNvSpPr>
          <p:nvPr>
            <p:ph sz="quarter" idx="17"/>
          </p:nvPr>
        </p:nvSpPr>
        <p:spPr>
          <a:xfrm>
            <a:off x="9255095" y="1709053"/>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2" name="Segnaposto contenuto 6">
            <a:extLst>
              <a:ext uri="{FF2B5EF4-FFF2-40B4-BE49-F238E27FC236}">
                <a16:creationId xmlns:a16="http://schemas.microsoft.com/office/drawing/2014/main" id="{6C35076F-3FED-504B-9EAE-E7907D350852}"/>
              </a:ext>
            </a:extLst>
          </p:cNvPr>
          <p:cNvSpPr>
            <a:spLocks noGrp="1"/>
          </p:cNvSpPr>
          <p:nvPr>
            <p:ph sz="quarter" idx="18"/>
          </p:nvPr>
        </p:nvSpPr>
        <p:spPr>
          <a:xfrm>
            <a:off x="6930860"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3" name="Segnaposto contenuto 6">
            <a:extLst>
              <a:ext uri="{FF2B5EF4-FFF2-40B4-BE49-F238E27FC236}">
                <a16:creationId xmlns:a16="http://schemas.microsoft.com/office/drawing/2014/main" id="{922D2C53-0823-724B-9679-E3DA9D461DB1}"/>
              </a:ext>
            </a:extLst>
          </p:cNvPr>
          <p:cNvSpPr>
            <a:spLocks noGrp="1"/>
          </p:cNvSpPr>
          <p:nvPr>
            <p:ph sz="quarter" idx="19"/>
          </p:nvPr>
        </p:nvSpPr>
        <p:spPr>
          <a:xfrm>
            <a:off x="6930860" y="1709053"/>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Tree>
    <p:extLst>
      <p:ext uri="{BB962C8B-B14F-4D97-AF65-F5344CB8AC3E}">
        <p14:creationId xmlns:p14="http://schemas.microsoft.com/office/powerpoint/2010/main" val="951479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vuot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r>
              <a:rPr lang="it-IT"/>
              <a:t>Titolo della presentazione</a:t>
            </a:r>
            <a:endParaRPr lang="it-IT" dirty="0"/>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dirty="0"/>
          </a:p>
        </p:txBody>
      </p:sp>
    </p:spTree>
    <p:extLst>
      <p:ext uri="{BB962C8B-B14F-4D97-AF65-F5344CB8AC3E}">
        <p14:creationId xmlns:p14="http://schemas.microsoft.com/office/powerpoint/2010/main" val="4120127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ICERCA Slide testo e immagine 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lvl1pPr>
              <a:defRPr>
                <a:solidFill>
                  <a:srgbClr val="302663"/>
                </a:solidFill>
              </a:defRPr>
            </a:lvl1pPr>
          </a:lstStyle>
          <a:p>
            <a:r>
              <a:rPr lang="it-IT" dirty="0"/>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r>
              <a:rPr lang="it-IT"/>
              <a:t>Titolo della presentazione</a:t>
            </a:r>
            <a:endParaRPr lang="it-IT" dirty="0"/>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dirty="0"/>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1700213"/>
            <a:ext cx="3466992" cy="4392612"/>
          </a:xfrm>
        </p:spPr>
        <p:txBody>
          <a:bodyPr/>
          <a:lstStyle/>
          <a:p>
            <a:pPr lvl="0"/>
            <a:r>
              <a:rPr lang="it-IT" dirty="0"/>
              <a:t>Modifica gli stili del testo dello schema</a:t>
            </a:r>
          </a:p>
          <a:p>
            <a:pPr lvl="1"/>
            <a:r>
              <a:rPr lang="it-IT" dirty="0"/>
              <a:t>Secondo livello</a:t>
            </a:r>
          </a:p>
        </p:txBody>
      </p:sp>
      <p:sp>
        <p:nvSpPr>
          <p:cNvPr id="10" name="Segnaposto contenuto 6">
            <a:extLst>
              <a:ext uri="{FF2B5EF4-FFF2-40B4-BE49-F238E27FC236}">
                <a16:creationId xmlns:a16="http://schemas.microsoft.com/office/drawing/2014/main" id="{00A1CEEF-AF9E-1646-B46C-56FD842CE72C}"/>
              </a:ext>
            </a:extLst>
          </p:cNvPr>
          <p:cNvSpPr>
            <a:spLocks noGrp="1"/>
          </p:cNvSpPr>
          <p:nvPr>
            <p:ph sz="quarter" idx="16"/>
          </p:nvPr>
        </p:nvSpPr>
        <p:spPr>
          <a:xfrm>
            <a:off x="9255095"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1" name="Segnaposto contenuto 6">
            <a:extLst>
              <a:ext uri="{FF2B5EF4-FFF2-40B4-BE49-F238E27FC236}">
                <a16:creationId xmlns:a16="http://schemas.microsoft.com/office/drawing/2014/main" id="{9E4175B0-60E2-5940-BD81-954A7DD49D7F}"/>
              </a:ext>
            </a:extLst>
          </p:cNvPr>
          <p:cNvSpPr>
            <a:spLocks noGrp="1"/>
          </p:cNvSpPr>
          <p:nvPr>
            <p:ph sz="quarter" idx="17"/>
          </p:nvPr>
        </p:nvSpPr>
        <p:spPr>
          <a:xfrm>
            <a:off x="9255095" y="1709053"/>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2" name="Segnaposto contenuto 6">
            <a:extLst>
              <a:ext uri="{FF2B5EF4-FFF2-40B4-BE49-F238E27FC236}">
                <a16:creationId xmlns:a16="http://schemas.microsoft.com/office/drawing/2014/main" id="{6C35076F-3FED-504B-9EAE-E7907D350852}"/>
              </a:ext>
            </a:extLst>
          </p:cNvPr>
          <p:cNvSpPr>
            <a:spLocks noGrp="1"/>
          </p:cNvSpPr>
          <p:nvPr>
            <p:ph sz="quarter" idx="18"/>
          </p:nvPr>
        </p:nvSpPr>
        <p:spPr>
          <a:xfrm>
            <a:off x="6930860"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3" name="Segnaposto contenuto 6">
            <a:extLst>
              <a:ext uri="{FF2B5EF4-FFF2-40B4-BE49-F238E27FC236}">
                <a16:creationId xmlns:a16="http://schemas.microsoft.com/office/drawing/2014/main" id="{922D2C53-0823-724B-9679-E3DA9D461DB1}"/>
              </a:ext>
            </a:extLst>
          </p:cNvPr>
          <p:cNvSpPr>
            <a:spLocks noGrp="1"/>
          </p:cNvSpPr>
          <p:nvPr>
            <p:ph sz="quarter" idx="19"/>
          </p:nvPr>
        </p:nvSpPr>
        <p:spPr>
          <a:xfrm>
            <a:off x="6930860" y="1709053"/>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4" name="Segnaposto contenuto 6">
            <a:extLst>
              <a:ext uri="{FF2B5EF4-FFF2-40B4-BE49-F238E27FC236}">
                <a16:creationId xmlns:a16="http://schemas.microsoft.com/office/drawing/2014/main" id="{F2F0BB26-DEE8-AA42-B51A-4A3DCC6247B6}"/>
              </a:ext>
            </a:extLst>
          </p:cNvPr>
          <p:cNvSpPr>
            <a:spLocks noGrp="1"/>
          </p:cNvSpPr>
          <p:nvPr>
            <p:ph sz="quarter" idx="20"/>
          </p:nvPr>
        </p:nvSpPr>
        <p:spPr>
          <a:xfrm>
            <a:off x="4606625"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5" name="Segnaposto contenuto 6">
            <a:extLst>
              <a:ext uri="{FF2B5EF4-FFF2-40B4-BE49-F238E27FC236}">
                <a16:creationId xmlns:a16="http://schemas.microsoft.com/office/drawing/2014/main" id="{98E57A19-FCD4-E84A-BA05-A6C9D52E26D9}"/>
              </a:ext>
            </a:extLst>
          </p:cNvPr>
          <p:cNvSpPr>
            <a:spLocks noGrp="1"/>
          </p:cNvSpPr>
          <p:nvPr>
            <p:ph sz="quarter" idx="21"/>
          </p:nvPr>
        </p:nvSpPr>
        <p:spPr>
          <a:xfrm>
            <a:off x="4606625" y="1709053"/>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Tree>
    <p:extLst>
      <p:ext uri="{BB962C8B-B14F-4D97-AF65-F5344CB8AC3E}">
        <p14:creationId xmlns:p14="http://schemas.microsoft.com/office/powerpoint/2010/main" val="6086317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ICERCA Slide testo e immagine 4">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lvl1pPr>
              <a:defRPr>
                <a:solidFill>
                  <a:srgbClr val="302663"/>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r>
              <a:rPr lang="it-IT"/>
              <a:t>Titolo della presentazione</a:t>
            </a:r>
            <a:endParaRPr lang="it-IT" dirty="0"/>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dirty="0"/>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1700213"/>
            <a:ext cx="10442575" cy="2068155"/>
          </a:xfrm>
        </p:spPr>
        <p:txBody>
          <a:bodyPr/>
          <a:lstStyle/>
          <a:p>
            <a:pPr lvl="0"/>
            <a:r>
              <a:rPr lang="it-IT" dirty="0"/>
              <a:t>Modifica gli stili del testo dello schema</a:t>
            </a:r>
          </a:p>
          <a:p>
            <a:pPr lvl="1"/>
            <a:r>
              <a:rPr lang="it-IT" dirty="0"/>
              <a:t>Secondo livello</a:t>
            </a:r>
          </a:p>
        </p:txBody>
      </p:sp>
      <p:sp>
        <p:nvSpPr>
          <p:cNvPr id="10" name="Segnaposto contenuto 6">
            <a:extLst>
              <a:ext uri="{FF2B5EF4-FFF2-40B4-BE49-F238E27FC236}">
                <a16:creationId xmlns:a16="http://schemas.microsoft.com/office/drawing/2014/main" id="{00A1CEEF-AF9E-1646-B46C-56FD842CE72C}"/>
              </a:ext>
            </a:extLst>
          </p:cNvPr>
          <p:cNvSpPr>
            <a:spLocks noGrp="1"/>
          </p:cNvSpPr>
          <p:nvPr>
            <p:ph sz="quarter" idx="16"/>
          </p:nvPr>
        </p:nvSpPr>
        <p:spPr>
          <a:xfrm>
            <a:off x="9255095"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2" name="Segnaposto contenuto 6">
            <a:extLst>
              <a:ext uri="{FF2B5EF4-FFF2-40B4-BE49-F238E27FC236}">
                <a16:creationId xmlns:a16="http://schemas.microsoft.com/office/drawing/2014/main" id="{6C35076F-3FED-504B-9EAE-E7907D350852}"/>
              </a:ext>
            </a:extLst>
          </p:cNvPr>
          <p:cNvSpPr>
            <a:spLocks noGrp="1"/>
          </p:cNvSpPr>
          <p:nvPr>
            <p:ph sz="quarter" idx="18"/>
          </p:nvPr>
        </p:nvSpPr>
        <p:spPr>
          <a:xfrm>
            <a:off x="6930860"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4" name="Segnaposto contenuto 6">
            <a:extLst>
              <a:ext uri="{FF2B5EF4-FFF2-40B4-BE49-F238E27FC236}">
                <a16:creationId xmlns:a16="http://schemas.microsoft.com/office/drawing/2014/main" id="{785B94D8-42F0-5046-8EDE-838D142FE8D2}"/>
              </a:ext>
            </a:extLst>
          </p:cNvPr>
          <p:cNvSpPr>
            <a:spLocks noGrp="1"/>
          </p:cNvSpPr>
          <p:nvPr>
            <p:ph sz="quarter" idx="20"/>
          </p:nvPr>
        </p:nvSpPr>
        <p:spPr>
          <a:xfrm>
            <a:off x="4606183"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5" name="Segnaposto contenuto 6">
            <a:extLst>
              <a:ext uri="{FF2B5EF4-FFF2-40B4-BE49-F238E27FC236}">
                <a16:creationId xmlns:a16="http://schemas.microsoft.com/office/drawing/2014/main" id="{9328A3F5-E786-9447-8D0D-57F819A0E33B}"/>
              </a:ext>
            </a:extLst>
          </p:cNvPr>
          <p:cNvSpPr>
            <a:spLocks noGrp="1"/>
          </p:cNvSpPr>
          <p:nvPr>
            <p:ph sz="quarter" idx="21"/>
          </p:nvPr>
        </p:nvSpPr>
        <p:spPr>
          <a:xfrm>
            <a:off x="2281948"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Tree>
    <p:extLst>
      <p:ext uri="{BB962C8B-B14F-4D97-AF65-F5344CB8AC3E}">
        <p14:creationId xmlns:p14="http://schemas.microsoft.com/office/powerpoint/2010/main" val="9931879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ICERCA Slide testo e immagine 5">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lvl1pPr>
              <a:defRPr>
                <a:solidFill>
                  <a:srgbClr val="302663"/>
                </a:solidFill>
              </a:defRPr>
            </a:lvl1pPr>
          </a:lstStyle>
          <a:p>
            <a:r>
              <a:rPr lang="it-IT" dirty="0"/>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r>
              <a:rPr lang="it-IT"/>
              <a:t>Titolo della presentazione</a:t>
            </a:r>
            <a:endParaRPr lang="it-IT" dirty="0"/>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dirty="0"/>
          </a:p>
        </p:txBody>
      </p:sp>
      <p:sp>
        <p:nvSpPr>
          <p:cNvPr id="10" name="Segnaposto contenuto 6">
            <a:extLst>
              <a:ext uri="{FF2B5EF4-FFF2-40B4-BE49-F238E27FC236}">
                <a16:creationId xmlns:a16="http://schemas.microsoft.com/office/drawing/2014/main" id="{00A1CEEF-AF9E-1646-B46C-56FD842CE72C}"/>
              </a:ext>
            </a:extLst>
          </p:cNvPr>
          <p:cNvSpPr>
            <a:spLocks noGrp="1"/>
          </p:cNvSpPr>
          <p:nvPr>
            <p:ph sz="quarter" idx="16"/>
          </p:nvPr>
        </p:nvSpPr>
        <p:spPr>
          <a:xfrm>
            <a:off x="9255095"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2" name="Segnaposto contenuto 6">
            <a:extLst>
              <a:ext uri="{FF2B5EF4-FFF2-40B4-BE49-F238E27FC236}">
                <a16:creationId xmlns:a16="http://schemas.microsoft.com/office/drawing/2014/main" id="{6C35076F-3FED-504B-9EAE-E7907D350852}"/>
              </a:ext>
            </a:extLst>
          </p:cNvPr>
          <p:cNvSpPr>
            <a:spLocks noGrp="1"/>
          </p:cNvSpPr>
          <p:nvPr>
            <p:ph sz="quarter" idx="18"/>
          </p:nvPr>
        </p:nvSpPr>
        <p:spPr>
          <a:xfrm>
            <a:off x="6930860"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4" name="Segnaposto contenuto 6">
            <a:extLst>
              <a:ext uri="{FF2B5EF4-FFF2-40B4-BE49-F238E27FC236}">
                <a16:creationId xmlns:a16="http://schemas.microsoft.com/office/drawing/2014/main" id="{785B94D8-42F0-5046-8EDE-838D142FE8D2}"/>
              </a:ext>
            </a:extLst>
          </p:cNvPr>
          <p:cNvSpPr>
            <a:spLocks noGrp="1"/>
          </p:cNvSpPr>
          <p:nvPr>
            <p:ph sz="quarter" idx="20"/>
          </p:nvPr>
        </p:nvSpPr>
        <p:spPr>
          <a:xfrm>
            <a:off x="4606183"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5" name="Segnaposto contenuto 6">
            <a:extLst>
              <a:ext uri="{FF2B5EF4-FFF2-40B4-BE49-F238E27FC236}">
                <a16:creationId xmlns:a16="http://schemas.microsoft.com/office/drawing/2014/main" id="{9328A3F5-E786-9447-8D0D-57F819A0E33B}"/>
              </a:ext>
            </a:extLst>
          </p:cNvPr>
          <p:cNvSpPr>
            <a:spLocks noGrp="1"/>
          </p:cNvSpPr>
          <p:nvPr>
            <p:ph sz="quarter" idx="21"/>
          </p:nvPr>
        </p:nvSpPr>
        <p:spPr>
          <a:xfrm>
            <a:off x="2281948"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1" name="Segnaposto contenuto 6">
            <a:extLst>
              <a:ext uri="{FF2B5EF4-FFF2-40B4-BE49-F238E27FC236}">
                <a16:creationId xmlns:a16="http://schemas.microsoft.com/office/drawing/2014/main" id="{5EBEE284-5CA3-304D-8732-5FDF12E79D91}"/>
              </a:ext>
            </a:extLst>
          </p:cNvPr>
          <p:cNvSpPr>
            <a:spLocks noGrp="1"/>
          </p:cNvSpPr>
          <p:nvPr>
            <p:ph sz="quarter" idx="22"/>
          </p:nvPr>
        </p:nvSpPr>
        <p:spPr>
          <a:xfrm>
            <a:off x="9255095" y="1717598"/>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3" name="Segnaposto contenuto 6">
            <a:extLst>
              <a:ext uri="{FF2B5EF4-FFF2-40B4-BE49-F238E27FC236}">
                <a16:creationId xmlns:a16="http://schemas.microsoft.com/office/drawing/2014/main" id="{1A354017-0192-3B4F-9C21-D55A995F2C81}"/>
              </a:ext>
            </a:extLst>
          </p:cNvPr>
          <p:cNvSpPr>
            <a:spLocks noGrp="1"/>
          </p:cNvSpPr>
          <p:nvPr>
            <p:ph sz="quarter" idx="23"/>
          </p:nvPr>
        </p:nvSpPr>
        <p:spPr>
          <a:xfrm>
            <a:off x="6930860" y="1717598"/>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6" name="Segnaposto contenuto 6">
            <a:extLst>
              <a:ext uri="{FF2B5EF4-FFF2-40B4-BE49-F238E27FC236}">
                <a16:creationId xmlns:a16="http://schemas.microsoft.com/office/drawing/2014/main" id="{C85D59DA-12D3-4844-B4BC-BD500660AB85}"/>
              </a:ext>
            </a:extLst>
          </p:cNvPr>
          <p:cNvSpPr>
            <a:spLocks noGrp="1"/>
          </p:cNvSpPr>
          <p:nvPr>
            <p:ph sz="quarter" idx="24"/>
          </p:nvPr>
        </p:nvSpPr>
        <p:spPr>
          <a:xfrm>
            <a:off x="4606183" y="1717598"/>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7" name="Segnaposto contenuto 6">
            <a:extLst>
              <a:ext uri="{FF2B5EF4-FFF2-40B4-BE49-F238E27FC236}">
                <a16:creationId xmlns:a16="http://schemas.microsoft.com/office/drawing/2014/main" id="{49A77F38-50F8-1245-9595-5DBB193142F0}"/>
              </a:ext>
            </a:extLst>
          </p:cNvPr>
          <p:cNvSpPr>
            <a:spLocks noGrp="1"/>
          </p:cNvSpPr>
          <p:nvPr>
            <p:ph sz="quarter" idx="25"/>
          </p:nvPr>
        </p:nvSpPr>
        <p:spPr>
          <a:xfrm>
            <a:off x="2281948" y="1717598"/>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Tree>
    <p:extLst>
      <p:ext uri="{BB962C8B-B14F-4D97-AF65-F5344CB8AC3E}">
        <p14:creationId xmlns:p14="http://schemas.microsoft.com/office/powerpoint/2010/main" val="26340108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ICERCA Divisoria 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a:xfrm>
            <a:off x="874713" y="1700212"/>
            <a:ext cx="10442573" cy="1444639"/>
          </a:xfrm>
        </p:spPr>
        <p:txBody>
          <a:bodyPr anchor="b">
            <a:normAutofit/>
          </a:bodyPr>
          <a:lstStyle>
            <a:lvl1pPr>
              <a:defRPr sz="3600">
                <a:solidFill>
                  <a:schemeClr val="bg1"/>
                </a:solidFill>
              </a:defRPr>
            </a:lvl1pPr>
          </a:lstStyle>
          <a:p>
            <a:r>
              <a:rPr lang="it-IT" dirty="0"/>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lvl1pPr>
              <a:defRPr>
                <a:solidFill>
                  <a:schemeClr val="bg1"/>
                </a:solidFill>
              </a:defRPr>
            </a:lvl1pPr>
          </a:lstStyle>
          <a:p>
            <a:r>
              <a:rPr lang="it-IT"/>
              <a:t>Titolo della presentazione</a:t>
            </a:r>
            <a:endParaRPr lang="it-IT" dirty="0"/>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lvl1pPr>
              <a:defRPr>
                <a:solidFill>
                  <a:schemeClr val="bg1"/>
                </a:solidFill>
              </a:defRPr>
            </a:lvl1pPr>
          </a:lstStyle>
          <a:p>
            <a:fld id="{B2CA41FB-6C57-2848-ACC3-83E7EFFBEE78}" type="slidenum">
              <a:rPr lang="it-IT" smtClean="0"/>
              <a:pPr/>
              <a:t>‹N›</a:t>
            </a:fld>
            <a:endParaRPr lang="it-IT" dirty="0"/>
          </a:p>
        </p:txBody>
      </p:sp>
    </p:spTree>
    <p:extLst>
      <p:ext uri="{BB962C8B-B14F-4D97-AF65-F5344CB8AC3E}">
        <p14:creationId xmlns:p14="http://schemas.microsoft.com/office/powerpoint/2010/main" val="38748317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ICERCA Divisoria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a:xfrm>
            <a:off x="874713" y="1700212"/>
            <a:ext cx="10442573" cy="1444639"/>
          </a:xfrm>
        </p:spPr>
        <p:txBody>
          <a:bodyPr anchor="b"/>
          <a:lstStyle>
            <a:lvl1pPr>
              <a:defRPr>
                <a:solidFill>
                  <a:srgbClr val="302663"/>
                </a:solidFill>
              </a:defRPr>
            </a:lvl1pPr>
          </a:lstStyle>
          <a:p>
            <a:r>
              <a:rPr lang="it-IT" dirty="0"/>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lvl1pPr>
              <a:defRPr>
                <a:solidFill>
                  <a:srgbClr val="302663"/>
                </a:solidFill>
              </a:defRPr>
            </a:lvl1pPr>
          </a:lstStyle>
          <a:p>
            <a:r>
              <a:rPr lang="it-IT"/>
              <a:t>Titolo della presentazione</a:t>
            </a:r>
            <a:endParaRPr lang="it-IT" dirty="0"/>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lvl1pPr>
              <a:defRPr>
                <a:solidFill>
                  <a:srgbClr val="302663"/>
                </a:solidFill>
              </a:defRPr>
            </a:lvl1pPr>
          </a:lstStyle>
          <a:p>
            <a:fld id="{B2CA41FB-6C57-2848-ACC3-83E7EFFBEE78}" type="slidenum">
              <a:rPr lang="it-IT" smtClean="0"/>
              <a:pPr/>
              <a:t>‹N›</a:t>
            </a:fld>
            <a:endParaRPr lang="it-IT" dirty="0"/>
          </a:p>
        </p:txBody>
      </p:sp>
    </p:spTree>
    <p:extLst>
      <p:ext uri="{BB962C8B-B14F-4D97-AF65-F5344CB8AC3E}">
        <p14:creationId xmlns:p14="http://schemas.microsoft.com/office/powerpoint/2010/main" val="26272484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RTE Cover 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a:xfrm>
            <a:off x="874713" y="1700212"/>
            <a:ext cx="10442573" cy="1444639"/>
          </a:xfrm>
        </p:spPr>
        <p:txBody>
          <a:bodyPr anchor="b">
            <a:normAutofit/>
          </a:bodyPr>
          <a:lstStyle>
            <a:lvl1pPr>
              <a:defRPr sz="3600">
                <a:solidFill>
                  <a:schemeClr val="bg1"/>
                </a:solidFill>
              </a:defRPr>
            </a:lvl1pPr>
          </a:lstStyle>
          <a:p>
            <a:r>
              <a:rPr lang="it-IT" dirty="0"/>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a:xfrm>
            <a:off x="874712" y="6492875"/>
            <a:ext cx="10442576" cy="365125"/>
          </a:xfrm>
        </p:spPr>
        <p:txBody>
          <a:bodyPr/>
          <a:lstStyle>
            <a:lvl1pPr>
              <a:defRPr>
                <a:solidFill>
                  <a:schemeClr val="accent2">
                    <a:lumMod val="50000"/>
                  </a:schemeClr>
                </a:solidFill>
              </a:defRPr>
            </a:lvl1pPr>
          </a:lstStyle>
          <a:p>
            <a:endParaRPr lang="it-IT" dirty="0"/>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3428999"/>
            <a:ext cx="10442574" cy="2663825"/>
          </a:xfrm>
        </p:spPr>
        <p:txBody>
          <a:bodyPr/>
          <a:lstStyle>
            <a:lvl1pPr>
              <a:defRPr>
                <a:solidFill>
                  <a:schemeClr val="accent2">
                    <a:lumMod val="50000"/>
                  </a:schemeClr>
                </a:solidFill>
              </a:defRPr>
            </a:lvl1pPr>
            <a:lvl2pPr>
              <a:defRPr>
                <a:solidFill>
                  <a:schemeClr val="accent2">
                    <a:lumMod val="50000"/>
                  </a:schemeClr>
                </a:solidFill>
              </a:defRPr>
            </a:lvl2pPr>
            <a:lvl3pPr>
              <a:defRPr>
                <a:solidFill>
                  <a:schemeClr val="accent2">
                    <a:lumMod val="50000"/>
                  </a:schemeClr>
                </a:solidFill>
              </a:defRPr>
            </a:lvl3pPr>
            <a:lvl4pPr>
              <a:defRPr>
                <a:solidFill>
                  <a:schemeClr val="accent2">
                    <a:lumMod val="50000"/>
                  </a:schemeClr>
                </a:solidFill>
              </a:defRPr>
            </a:lvl4pPr>
            <a:lvl5pPr>
              <a:defRPr>
                <a:solidFill>
                  <a:schemeClr val="accent2">
                    <a:lumMod val="50000"/>
                  </a:schemeClr>
                </a:solidFill>
              </a:defRPr>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13540201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RTE Cover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a:xfrm>
            <a:off x="874713" y="1700212"/>
            <a:ext cx="10442573" cy="1444639"/>
          </a:xfrm>
        </p:spPr>
        <p:txBody>
          <a:bodyPr anchor="b">
            <a:normAutofit/>
          </a:bodyPr>
          <a:lstStyle>
            <a:lvl1pPr>
              <a:defRPr sz="3600">
                <a:solidFill>
                  <a:schemeClr val="accent2">
                    <a:lumMod val="50000"/>
                  </a:schemeClr>
                </a:solidFill>
              </a:defRPr>
            </a:lvl1pPr>
          </a:lstStyle>
          <a:p>
            <a:r>
              <a:rPr lang="it-IT" dirty="0"/>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a:xfrm>
            <a:off x="874712" y="6492875"/>
            <a:ext cx="10442574" cy="365125"/>
          </a:xfrm>
        </p:spPr>
        <p:txBody>
          <a:bodyPr/>
          <a:lstStyle>
            <a:lvl1pPr>
              <a:defRPr>
                <a:solidFill>
                  <a:schemeClr val="accent2">
                    <a:lumMod val="50000"/>
                  </a:schemeClr>
                </a:solidFill>
              </a:defRPr>
            </a:lvl1pPr>
          </a:lstStyle>
          <a:p>
            <a:endParaRPr lang="it-IT" dirty="0"/>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3428999"/>
            <a:ext cx="10442574" cy="2663825"/>
          </a:xfrm>
        </p:spPr>
        <p:txBody>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6511966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RTE Slide test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lvl1pPr>
              <a:defRPr>
                <a:solidFill>
                  <a:schemeClr val="accent2">
                    <a:lumMod val="75000"/>
                  </a:schemeClr>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endParaRPr lang="it-IT" dirty="0"/>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dirty="0"/>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1906661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RTE Slide vuot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lvl1pPr>
              <a:defRPr>
                <a:solidFill>
                  <a:schemeClr val="accent2">
                    <a:lumMod val="75000"/>
                  </a:schemeClr>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endParaRPr lang="it-IT" dirty="0"/>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dirty="0"/>
          </a:p>
        </p:txBody>
      </p:sp>
    </p:spTree>
    <p:extLst>
      <p:ext uri="{BB962C8B-B14F-4D97-AF65-F5344CB8AC3E}">
        <p14:creationId xmlns:p14="http://schemas.microsoft.com/office/powerpoint/2010/main" val="687453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RTE Slide testo e immagine 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lvl1pPr>
              <a:defRPr>
                <a:solidFill>
                  <a:schemeClr val="accent2">
                    <a:lumMod val="75000"/>
                  </a:schemeClr>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endParaRPr lang="it-IT" dirty="0"/>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dirty="0"/>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1700213"/>
            <a:ext cx="5791227" cy="4392612"/>
          </a:xfrm>
        </p:spPr>
        <p:txBody>
          <a:bodyPr/>
          <a:lstStyle/>
          <a:p>
            <a:pPr lvl="0"/>
            <a:r>
              <a:rPr lang="it-IT" dirty="0"/>
              <a:t>Modifica gli stili del testo dello schema</a:t>
            </a:r>
          </a:p>
          <a:p>
            <a:pPr lvl="1"/>
            <a:r>
              <a:rPr lang="it-IT" dirty="0"/>
              <a:t>Secondo livello</a:t>
            </a:r>
          </a:p>
        </p:txBody>
      </p:sp>
      <p:sp>
        <p:nvSpPr>
          <p:cNvPr id="13" name="Segnaposto contenuto 6">
            <a:extLst>
              <a:ext uri="{FF2B5EF4-FFF2-40B4-BE49-F238E27FC236}">
                <a16:creationId xmlns:a16="http://schemas.microsoft.com/office/drawing/2014/main" id="{922D2C53-0823-724B-9679-E3DA9D461DB1}"/>
              </a:ext>
            </a:extLst>
          </p:cNvPr>
          <p:cNvSpPr>
            <a:spLocks noGrp="1"/>
          </p:cNvSpPr>
          <p:nvPr>
            <p:ph sz="quarter" idx="19"/>
          </p:nvPr>
        </p:nvSpPr>
        <p:spPr>
          <a:xfrm>
            <a:off x="6930860" y="1709053"/>
            <a:ext cx="4386426" cy="4383772"/>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Tree>
    <p:extLst>
      <p:ext uri="{BB962C8B-B14F-4D97-AF65-F5344CB8AC3E}">
        <p14:creationId xmlns:p14="http://schemas.microsoft.com/office/powerpoint/2010/main" val="1939524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testo e immagine 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r>
              <a:rPr lang="it-IT"/>
              <a:t>Titolo della presentazione</a:t>
            </a:r>
            <a:endParaRPr lang="it-IT" dirty="0"/>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dirty="0"/>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1700213"/>
            <a:ext cx="5791227" cy="4392612"/>
          </a:xfrm>
        </p:spPr>
        <p:txBody>
          <a:bodyPr>
            <a:normAutofit/>
          </a:bodyPr>
          <a:lstStyle>
            <a:lvl1pPr>
              <a:lnSpc>
                <a:spcPct val="110000"/>
              </a:lnSpc>
              <a:defRPr sz="2000"/>
            </a:lvl1pPr>
            <a:lvl2pPr>
              <a:lnSpc>
                <a:spcPct val="110000"/>
              </a:lnSpc>
              <a:defRPr sz="2000"/>
            </a:lvl2pPr>
          </a:lstStyle>
          <a:p>
            <a:pPr lvl="0"/>
            <a:r>
              <a:rPr lang="it-IT" dirty="0"/>
              <a:t>Modifica gli stili del testo dello schema</a:t>
            </a:r>
          </a:p>
          <a:p>
            <a:pPr lvl="1"/>
            <a:r>
              <a:rPr lang="it-IT" dirty="0"/>
              <a:t>Secondo livello</a:t>
            </a:r>
          </a:p>
        </p:txBody>
      </p:sp>
      <p:sp>
        <p:nvSpPr>
          <p:cNvPr id="13" name="Segnaposto contenuto 6">
            <a:extLst>
              <a:ext uri="{FF2B5EF4-FFF2-40B4-BE49-F238E27FC236}">
                <a16:creationId xmlns:a16="http://schemas.microsoft.com/office/drawing/2014/main" id="{922D2C53-0823-724B-9679-E3DA9D461DB1}"/>
              </a:ext>
            </a:extLst>
          </p:cNvPr>
          <p:cNvSpPr>
            <a:spLocks noGrp="1"/>
          </p:cNvSpPr>
          <p:nvPr>
            <p:ph sz="quarter" idx="19"/>
          </p:nvPr>
        </p:nvSpPr>
        <p:spPr>
          <a:xfrm>
            <a:off x="6930860" y="1709053"/>
            <a:ext cx="4386426" cy="4383772"/>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Tree>
    <p:extLst>
      <p:ext uri="{BB962C8B-B14F-4D97-AF65-F5344CB8AC3E}">
        <p14:creationId xmlns:p14="http://schemas.microsoft.com/office/powerpoint/2010/main" val="23749584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RTE Slide testo e immagine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lvl1pPr>
              <a:defRPr>
                <a:solidFill>
                  <a:schemeClr val="accent2">
                    <a:lumMod val="75000"/>
                  </a:schemeClr>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endParaRPr lang="it-IT" dirty="0"/>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dirty="0"/>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1700213"/>
            <a:ext cx="5791227" cy="4392612"/>
          </a:xfrm>
        </p:spPr>
        <p:txBody>
          <a:bodyPr/>
          <a:lstStyle/>
          <a:p>
            <a:pPr lvl="0"/>
            <a:r>
              <a:rPr lang="it-IT" dirty="0"/>
              <a:t>Modifica gli stili del testo dello schema</a:t>
            </a:r>
          </a:p>
          <a:p>
            <a:pPr lvl="1"/>
            <a:r>
              <a:rPr lang="it-IT" dirty="0"/>
              <a:t>Secondo livello</a:t>
            </a:r>
          </a:p>
        </p:txBody>
      </p:sp>
      <p:sp>
        <p:nvSpPr>
          <p:cNvPr id="10" name="Segnaposto contenuto 6">
            <a:extLst>
              <a:ext uri="{FF2B5EF4-FFF2-40B4-BE49-F238E27FC236}">
                <a16:creationId xmlns:a16="http://schemas.microsoft.com/office/drawing/2014/main" id="{00A1CEEF-AF9E-1646-B46C-56FD842CE72C}"/>
              </a:ext>
            </a:extLst>
          </p:cNvPr>
          <p:cNvSpPr>
            <a:spLocks noGrp="1"/>
          </p:cNvSpPr>
          <p:nvPr>
            <p:ph sz="quarter" idx="16"/>
          </p:nvPr>
        </p:nvSpPr>
        <p:spPr>
          <a:xfrm>
            <a:off x="9255095"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1" name="Segnaposto contenuto 6">
            <a:extLst>
              <a:ext uri="{FF2B5EF4-FFF2-40B4-BE49-F238E27FC236}">
                <a16:creationId xmlns:a16="http://schemas.microsoft.com/office/drawing/2014/main" id="{9E4175B0-60E2-5940-BD81-954A7DD49D7F}"/>
              </a:ext>
            </a:extLst>
          </p:cNvPr>
          <p:cNvSpPr>
            <a:spLocks noGrp="1"/>
          </p:cNvSpPr>
          <p:nvPr>
            <p:ph sz="quarter" idx="17"/>
          </p:nvPr>
        </p:nvSpPr>
        <p:spPr>
          <a:xfrm>
            <a:off x="9255095" y="1709053"/>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2" name="Segnaposto contenuto 6">
            <a:extLst>
              <a:ext uri="{FF2B5EF4-FFF2-40B4-BE49-F238E27FC236}">
                <a16:creationId xmlns:a16="http://schemas.microsoft.com/office/drawing/2014/main" id="{6C35076F-3FED-504B-9EAE-E7907D350852}"/>
              </a:ext>
            </a:extLst>
          </p:cNvPr>
          <p:cNvSpPr>
            <a:spLocks noGrp="1"/>
          </p:cNvSpPr>
          <p:nvPr>
            <p:ph sz="quarter" idx="18"/>
          </p:nvPr>
        </p:nvSpPr>
        <p:spPr>
          <a:xfrm>
            <a:off x="6930860"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3" name="Segnaposto contenuto 6">
            <a:extLst>
              <a:ext uri="{FF2B5EF4-FFF2-40B4-BE49-F238E27FC236}">
                <a16:creationId xmlns:a16="http://schemas.microsoft.com/office/drawing/2014/main" id="{922D2C53-0823-724B-9679-E3DA9D461DB1}"/>
              </a:ext>
            </a:extLst>
          </p:cNvPr>
          <p:cNvSpPr>
            <a:spLocks noGrp="1"/>
          </p:cNvSpPr>
          <p:nvPr>
            <p:ph sz="quarter" idx="19"/>
          </p:nvPr>
        </p:nvSpPr>
        <p:spPr>
          <a:xfrm>
            <a:off x="6930860" y="1709053"/>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Tree>
    <p:extLst>
      <p:ext uri="{BB962C8B-B14F-4D97-AF65-F5344CB8AC3E}">
        <p14:creationId xmlns:p14="http://schemas.microsoft.com/office/powerpoint/2010/main" val="42073009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RTE Slide testo e immagine 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lvl1pPr>
              <a:defRPr>
                <a:solidFill>
                  <a:schemeClr val="accent2">
                    <a:lumMod val="75000"/>
                  </a:schemeClr>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endParaRPr lang="it-IT" dirty="0"/>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dirty="0"/>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1700213"/>
            <a:ext cx="3466992" cy="4392612"/>
          </a:xfrm>
        </p:spPr>
        <p:txBody>
          <a:bodyPr/>
          <a:lstStyle/>
          <a:p>
            <a:pPr lvl="0"/>
            <a:r>
              <a:rPr lang="it-IT" dirty="0"/>
              <a:t>Modifica gli stili del testo dello schema</a:t>
            </a:r>
          </a:p>
          <a:p>
            <a:pPr lvl="1"/>
            <a:r>
              <a:rPr lang="it-IT" dirty="0"/>
              <a:t>Secondo livello</a:t>
            </a:r>
          </a:p>
        </p:txBody>
      </p:sp>
      <p:sp>
        <p:nvSpPr>
          <p:cNvPr id="10" name="Segnaposto contenuto 6">
            <a:extLst>
              <a:ext uri="{FF2B5EF4-FFF2-40B4-BE49-F238E27FC236}">
                <a16:creationId xmlns:a16="http://schemas.microsoft.com/office/drawing/2014/main" id="{00A1CEEF-AF9E-1646-B46C-56FD842CE72C}"/>
              </a:ext>
            </a:extLst>
          </p:cNvPr>
          <p:cNvSpPr>
            <a:spLocks noGrp="1"/>
          </p:cNvSpPr>
          <p:nvPr>
            <p:ph sz="quarter" idx="16"/>
          </p:nvPr>
        </p:nvSpPr>
        <p:spPr>
          <a:xfrm>
            <a:off x="9255095"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1" name="Segnaposto contenuto 6">
            <a:extLst>
              <a:ext uri="{FF2B5EF4-FFF2-40B4-BE49-F238E27FC236}">
                <a16:creationId xmlns:a16="http://schemas.microsoft.com/office/drawing/2014/main" id="{9E4175B0-60E2-5940-BD81-954A7DD49D7F}"/>
              </a:ext>
            </a:extLst>
          </p:cNvPr>
          <p:cNvSpPr>
            <a:spLocks noGrp="1"/>
          </p:cNvSpPr>
          <p:nvPr>
            <p:ph sz="quarter" idx="17"/>
          </p:nvPr>
        </p:nvSpPr>
        <p:spPr>
          <a:xfrm>
            <a:off x="9255095" y="1709053"/>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2" name="Segnaposto contenuto 6">
            <a:extLst>
              <a:ext uri="{FF2B5EF4-FFF2-40B4-BE49-F238E27FC236}">
                <a16:creationId xmlns:a16="http://schemas.microsoft.com/office/drawing/2014/main" id="{6C35076F-3FED-504B-9EAE-E7907D350852}"/>
              </a:ext>
            </a:extLst>
          </p:cNvPr>
          <p:cNvSpPr>
            <a:spLocks noGrp="1"/>
          </p:cNvSpPr>
          <p:nvPr>
            <p:ph sz="quarter" idx="18"/>
          </p:nvPr>
        </p:nvSpPr>
        <p:spPr>
          <a:xfrm>
            <a:off x="6930860"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3" name="Segnaposto contenuto 6">
            <a:extLst>
              <a:ext uri="{FF2B5EF4-FFF2-40B4-BE49-F238E27FC236}">
                <a16:creationId xmlns:a16="http://schemas.microsoft.com/office/drawing/2014/main" id="{922D2C53-0823-724B-9679-E3DA9D461DB1}"/>
              </a:ext>
            </a:extLst>
          </p:cNvPr>
          <p:cNvSpPr>
            <a:spLocks noGrp="1"/>
          </p:cNvSpPr>
          <p:nvPr>
            <p:ph sz="quarter" idx="19"/>
          </p:nvPr>
        </p:nvSpPr>
        <p:spPr>
          <a:xfrm>
            <a:off x="6930860" y="1709053"/>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4" name="Segnaposto contenuto 6">
            <a:extLst>
              <a:ext uri="{FF2B5EF4-FFF2-40B4-BE49-F238E27FC236}">
                <a16:creationId xmlns:a16="http://schemas.microsoft.com/office/drawing/2014/main" id="{F2F0BB26-DEE8-AA42-B51A-4A3DCC6247B6}"/>
              </a:ext>
            </a:extLst>
          </p:cNvPr>
          <p:cNvSpPr>
            <a:spLocks noGrp="1"/>
          </p:cNvSpPr>
          <p:nvPr>
            <p:ph sz="quarter" idx="20"/>
          </p:nvPr>
        </p:nvSpPr>
        <p:spPr>
          <a:xfrm>
            <a:off x="4606625"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5" name="Segnaposto contenuto 6">
            <a:extLst>
              <a:ext uri="{FF2B5EF4-FFF2-40B4-BE49-F238E27FC236}">
                <a16:creationId xmlns:a16="http://schemas.microsoft.com/office/drawing/2014/main" id="{98E57A19-FCD4-E84A-BA05-A6C9D52E26D9}"/>
              </a:ext>
            </a:extLst>
          </p:cNvPr>
          <p:cNvSpPr>
            <a:spLocks noGrp="1"/>
          </p:cNvSpPr>
          <p:nvPr>
            <p:ph sz="quarter" idx="21"/>
          </p:nvPr>
        </p:nvSpPr>
        <p:spPr>
          <a:xfrm>
            <a:off x="4606625" y="1709053"/>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Tree>
    <p:extLst>
      <p:ext uri="{BB962C8B-B14F-4D97-AF65-F5344CB8AC3E}">
        <p14:creationId xmlns:p14="http://schemas.microsoft.com/office/powerpoint/2010/main" val="41546277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RTE Slide testo e immagine 4">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lvl1pPr>
              <a:defRPr>
                <a:solidFill>
                  <a:schemeClr val="accent2">
                    <a:lumMod val="75000"/>
                  </a:schemeClr>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endParaRPr lang="it-IT" dirty="0"/>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dirty="0"/>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1700213"/>
            <a:ext cx="10442575" cy="2068155"/>
          </a:xfrm>
        </p:spPr>
        <p:txBody>
          <a:bodyPr/>
          <a:lstStyle/>
          <a:p>
            <a:pPr lvl="0"/>
            <a:r>
              <a:rPr lang="it-IT" dirty="0"/>
              <a:t>Modifica gli stili del testo dello schema</a:t>
            </a:r>
          </a:p>
          <a:p>
            <a:pPr lvl="1"/>
            <a:r>
              <a:rPr lang="it-IT" dirty="0"/>
              <a:t>Secondo livello</a:t>
            </a:r>
          </a:p>
        </p:txBody>
      </p:sp>
      <p:sp>
        <p:nvSpPr>
          <p:cNvPr id="10" name="Segnaposto contenuto 6">
            <a:extLst>
              <a:ext uri="{FF2B5EF4-FFF2-40B4-BE49-F238E27FC236}">
                <a16:creationId xmlns:a16="http://schemas.microsoft.com/office/drawing/2014/main" id="{00A1CEEF-AF9E-1646-B46C-56FD842CE72C}"/>
              </a:ext>
            </a:extLst>
          </p:cNvPr>
          <p:cNvSpPr>
            <a:spLocks noGrp="1"/>
          </p:cNvSpPr>
          <p:nvPr>
            <p:ph sz="quarter" idx="16"/>
          </p:nvPr>
        </p:nvSpPr>
        <p:spPr>
          <a:xfrm>
            <a:off x="9255095"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2" name="Segnaposto contenuto 6">
            <a:extLst>
              <a:ext uri="{FF2B5EF4-FFF2-40B4-BE49-F238E27FC236}">
                <a16:creationId xmlns:a16="http://schemas.microsoft.com/office/drawing/2014/main" id="{6C35076F-3FED-504B-9EAE-E7907D350852}"/>
              </a:ext>
            </a:extLst>
          </p:cNvPr>
          <p:cNvSpPr>
            <a:spLocks noGrp="1"/>
          </p:cNvSpPr>
          <p:nvPr>
            <p:ph sz="quarter" idx="18"/>
          </p:nvPr>
        </p:nvSpPr>
        <p:spPr>
          <a:xfrm>
            <a:off x="6930860"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4" name="Segnaposto contenuto 6">
            <a:extLst>
              <a:ext uri="{FF2B5EF4-FFF2-40B4-BE49-F238E27FC236}">
                <a16:creationId xmlns:a16="http://schemas.microsoft.com/office/drawing/2014/main" id="{785B94D8-42F0-5046-8EDE-838D142FE8D2}"/>
              </a:ext>
            </a:extLst>
          </p:cNvPr>
          <p:cNvSpPr>
            <a:spLocks noGrp="1"/>
          </p:cNvSpPr>
          <p:nvPr>
            <p:ph sz="quarter" idx="20"/>
          </p:nvPr>
        </p:nvSpPr>
        <p:spPr>
          <a:xfrm>
            <a:off x="4606183"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5" name="Segnaposto contenuto 6">
            <a:extLst>
              <a:ext uri="{FF2B5EF4-FFF2-40B4-BE49-F238E27FC236}">
                <a16:creationId xmlns:a16="http://schemas.microsoft.com/office/drawing/2014/main" id="{9328A3F5-E786-9447-8D0D-57F819A0E33B}"/>
              </a:ext>
            </a:extLst>
          </p:cNvPr>
          <p:cNvSpPr>
            <a:spLocks noGrp="1"/>
          </p:cNvSpPr>
          <p:nvPr>
            <p:ph sz="quarter" idx="21"/>
          </p:nvPr>
        </p:nvSpPr>
        <p:spPr>
          <a:xfrm>
            <a:off x="2281948"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Tree>
    <p:extLst>
      <p:ext uri="{BB962C8B-B14F-4D97-AF65-F5344CB8AC3E}">
        <p14:creationId xmlns:p14="http://schemas.microsoft.com/office/powerpoint/2010/main" val="21318973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RTE Slide testo e immagine 5">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lvl1pPr>
              <a:defRPr>
                <a:solidFill>
                  <a:schemeClr val="accent2">
                    <a:lumMod val="75000"/>
                  </a:schemeClr>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endParaRPr lang="it-IT" dirty="0"/>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dirty="0"/>
          </a:p>
        </p:txBody>
      </p:sp>
      <p:sp>
        <p:nvSpPr>
          <p:cNvPr id="10" name="Segnaposto contenuto 6">
            <a:extLst>
              <a:ext uri="{FF2B5EF4-FFF2-40B4-BE49-F238E27FC236}">
                <a16:creationId xmlns:a16="http://schemas.microsoft.com/office/drawing/2014/main" id="{00A1CEEF-AF9E-1646-B46C-56FD842CE72C}"/>
              </a:ext>
            </a:extLst>
          </p:cNvPr>
          <p:cNvSpPr>
            <a:spLocks noGrp="1"/>
          </p:cNvSpPr>
          <p:nvPr>
            <p:ph sz="quarter" idx="16"/>
          </p:nvPr>
        </p:nvSpPr>
        <p:spPr>
          <a:xfrm>
            <a:off x="9255095"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2" name="Segnaposto contenuto 6">
            <a:extLst>
              <a:ext uri="{FF2B5EF4-FFF2-40B4-BE49-F238E27FC236}">
                <a16:creationId xmlns:a16="http://schemas.microsoft.com/office/drawing/2014/main" id="{6C35076F-3FED-504B-9EAE-E7907D350852}"/>
              </a:ext>
            </a:extLst>
          </p:cNvPr>
          <p:cNvSpPr>
            <a:spLocks noGrp="1"/>
          </p:cNvSpPr>
          <p:nvPr>
            <p:ph sz="quarter" idx="18"/>
          </p:nvPr>
        </p:nvSpPr>
        <p:spPr>
          <a:xfrm>
            <a:off x="6930860"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4" name="Segnaposto contenuto 6">
            <a:extLst>
              <a:ext uri="{FF2B5EF4-FFF2-40B4-BE49-F238E27FC236}">
                <a16:creationId xmlns:a16="http://schemas.microsoft.com/office/drawing/2014/main" id="{785B94D8-42F0-5046-8EDE-838D142FE8D2}"/>
              </a:ext>
            </a:extLst>
          </p:cNvPr>
          <p:cNvSpPr>
            <a:spLocks noGrp="1"/>
          </p:cNvSpPr>
          <p:nvPr>
            <p:ph sz="quarter" idx="20"/>
          </p:nvPr>
        </p:nvSpPr>
        <p:spPr>
          <a:xfrm>
            <a:off x="4606183"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5" name="Segnaposto contenuto 6">
            <a:extLst>
              <a:ext uri="{FF2B5EF4-FFF2-40B4-BE49-F238E27FC236}">
                <a16:creationId xmlns:a16="http://schemas.microsoft.com/office/drawing/2014/main" id="{9328A3F5-E786-9447-8D0D-57F819A0E33B}"/>
              </a:ext>
            </a:extLst>
          </p:cNvPr>
          <p:cNvSpPr>
            <a:spLocks noGrp="1"/>
          </p:cNvSpPr>
          <p:nvPr>
            <p:ph sz="quarter" idx="21"/>
          </p:nvPr>
        </p:nvSpPr>
        <p:spPr>
          <a:xfrm>
            <a:off x="2281948"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1" name="Segnaposto contenuto 6">
            <a:extLst>
              <a:ext uri="{FF2B5EF4-FFF2-40B4-BE49-F238E27FC236}">
                <a16:creationId xmlns:a16="http://schemas.microsoft.com/office/drawing/2014/main" id="{5EBEE284-5CA3-304D-8732-5FDF12E79D91}"/>
              </a:ext>
            </a:extLst>
          </p:cNvPr>
          <p:cNvSpPr>
            <a:spLocks noGrp="1"/>
          </p:cNvSpPr>
          <p:nvPr>
            <p:ph sz="quarter" idx="22"/>
          </p:nvPr>
        </p:nvSpPr>
        <p:spPr>
          <a:xfrm>
            <a:off x="9255095" y="1717598"/>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3" name="Segnaposto contenuto 6">
            <a:extLst>
              <a:ext uri="{FF2B5EF4-FFF2-40B4-BE49-F238E27FC236}">
                <a16:creationId xmlns:a16="http://schemas.microsoft.com/office/drawing/2014/main" id="{1A354017-0192-3B4F-9C21-D55A995F2C81}"/>
              </a:ext>
            </a:extLst>
          </p:cNvPr>
          <p:cNvSpPr>
            <a:spLocks noGrp="1"/>
          </p:cNvSpPr>
          <p:nvPr>
            <p:ph sz="quarter" idx="23"/>
          </p:nvPr>
        </p:nvSpPr>
        <p:spPr>
          <a:xfrm>
            <a:off x="6930860" y="1717598"/>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6" name="Segnaposto contenuto 6">
            <a:extLst>
              <a:ext uri="{FF2B5EF4-FFF2-40B4-BE49-F238E27FC236}">
                <a16:creationId xmlns:a16="http://schemas.microsoft.com/office/drawing/2014/main" id="{C85D59DA-12D3-4844-B4BC-BD500660AB85}"/>
              </a:ext>
            </a:extLst>
          </p:cNvPr>
          <p:cNvSpPr>
            <a:spLocks noGrp="1"/>
          </p:cNvSpPr>
          <p:nvPr>
            <p:ph sz="quarter" idx="24"/>
          </p:nvPr>
        </p:nvSpPr>
        <p:spPr>
          <a:xfrm>
            <a:off x="4606183" y="1717598"/>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7" name="Segnaposto contenuto 6">
            <a:extLst>
              <a:ext uri="{FF2B5EF4-FFF2-40B4-BE49-F238E27FC236}">
                <a16:creationId xmlns:a16="http://schemas.microsoft.com/office/drawing/2014/main" id="{49A77F38-50F8-1245-9595-5DBB193142F0}"/>
              </a:ext>
            </a:extLst>
          </p:cNvPr>
          <p:cNvSpPr>
            <a:spLocks noGrp="1"/>
          </p:cNvSpPr>
          <p:nvPr>
            <p:ph sz="quarter" idx="25"/>
          </p:nvPr>
        </p:nvSpPr>
        <p:spPr>
          <a:xfrm>
            <a:off x="2281948" y="1717598"/>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Tree>
    <p:extLst>
      <p:ext uri="{BB962C8B-B14F-4D97-AF65-F5344CB8AC3E}">
        <p14:creationId xmlns:p14="http://schemas.microsoft.com/office/powerpoint/2010/main" val="29116968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RTE Divisoria 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a:xfrm>
            <a:off x="874713" y="1700212"/>
            <a:ext cx="10442573" cy="1444639"/>
          </a:xfrm>
        </p:spPr>
        <p:txBody>
          <a:bodyPr anchor="b">
            <a:normAutofit/>
          </a:bodyPr>
          <a:lstStyle>
            <a:lvl1pPr>
              <a:defRPr sz="3600">
                <a:solidFill>
                  <a:schemeClr val="bg1"/>
                </a:solidFill>
              </a:defRPr>
            </a:lvl1pPr>
          </a:lstStyle>
          <a:p>
            <a:r>
              <a:rPr lang="it-IT" dirty="0"/>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lvl1pPr>
              <a:defRPr>
                <a:solidFill>
                  <a:schemeClr val="accent2">
                    <a:lumMod val="50000"/>
                  </a:schemeClr>
                </a:solidFill>
              </a:defRPr>
            </a:lvl1pPr>
          </a:lstStyle>
          <a:p>
            <a:endParaRPr lang="it-IT" dirty="0"/>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lvl1pPr>
              <a:defRPr>
                <a:solidFill>
                  <a:schemeClr val="accent2">
                    <a:lumMod val="50000"/>
                  </a:schemeClr>
                </a:solidFill>
              </a:defRPr>
            </a:lvl1pPr>
          </a:lstStyle>
          <a:p>
            <a:fld id="{B2CA41FB-6C57-2848-ACC3-83E7EFFBEE78}" type="slidenum">
              <a:rPr lang="it-IT" smtClean="0"/>
              <a:pPr/>
              <a:t>‹N›</a:t>
            </a:fld>
            <a:endParaRPr lang="it-IT" dirty="0"/>
          </a:p>
        </p:txBody>
      </p:sp>
    </p:spTree>
    <p:extLst>
      <p:ext uri="{BB962C8B-B14F-4D97-AF65-F5344CB8AC3E}">
        <p14:creationId xmlns:p14="http://schemas.microsoft.com/office/powerpoint/2010/main" val="11078708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RTE Divisoria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a:xfrm>
            <a:off x="874713" y="1700212"/>
            <a:ext cx="10442573" cy="1444639"/>
          </a:xfrm>
        </p:spPr>
        <p:txBody>
          <a:bodyPr anchor="b"/>
          <a:lstStyle>
            <a:lvl1pPr>
              <a:defRPr>
                <a:solidFill>
                  <a:schemeClr val="accent2">
                    <a:lumMod val="50000"/>
                  </a:schemeClr>
                </a:solidFill>
              </a:defRPr>
            </a:lvl1pPr>
          </a:lstStyle>
          <a:p>
            <a:r>
              <a:rPr lang="it-IT" dirty="0"/>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lvl1pPr>
              <a:defRPr>
                <a:solidFill>
                  <a:schemeClr val="accent2">
                    <a:lumMod val="50000"/>
                  </a:schemeClr>
                </a:solidFill>
              </a:defRPr>
            </a:lvl1pPr>
          </a:lstStyle>
          <a:p>
            <a:endParaRPr lang="it-IT" dirty="0"/>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lvl1pPr>
              <a:defRPr>
                <a:solidFill>
                  <a:schemeClr val="accent2">
                    <a:lumMod val="50000"/>
                  </a:schemeClr>
                </a:solidFill>
              </a:defRPr>
            </a:lvl1pPr>
          </a:lstStyle>
          <a:p>
            <a:fld id="{B2CA41FB-6C57-2848-ACC3-83E7EFFBEE78}" type="slidenum">
              <a:rPr lang="it-IT" smtClean="0"/>
              <a:pPr/>
              <a:t>‹N›</a:t>
            </a:fld>
            <a:endParaRPr lang="it-IT" dirty="0"/>
          </a:p>
        </p:txBody>
      </p:sp>
    </p:spTree>
    <p:extLst>
      <p:ext uri="{BB962C8B-B14F-4D97-AF65-F5344CB8AC3E}">
        <p14:creationId xmlns:p14="http://schemas.microsoft.com/office/powerpoint/2010/main" val="25594324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276999"/>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246221"/>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5" name="Rectangle 14"/>
          <p:cNvSpPr>
            <a:spLocks noGrp="1" noChangeArrowheads="1"/>
          </p:cNvSpPr>
          <p:nvPr>
            <p:ph type="sldNum" sz="quarter" idx="11"/>
          </p:nvPr>
        </p:nvSpPr>
        <p:spPr>
          <a:xfrm>
            <a:off x="10410092" y="6669089"/>
            <a:ext cx="1508369" cy="122237"/>
          </a:xfrm>
          <a:prstGeom prst="rect">
            <a:avLst/>
          </a:prstGeom>
          <a:ln/>
        </p:spPr>
        <p:txBody>
          <a:bodyPr/>
          <a:lstStyle>
            <a:lvl1pPr>
              <a:defRPr/>
            </a:lvl1pPr>
          </a:lstStyle>
          <a:p>
            <a:pPr>
              <a:defRPr/>
            </a:pPr>
            <a:fld id="{BB1FF2C4-EA79-489C-AB16-01ACB04ED15C}" type="slidenum">
              <a:rPr lang="it-IT" altLang="it-IT"/>
              <a:pPr>
                <a:defRPr/>
              </a:pPr>
              <a:t>‹N›</a:t>
            </a:fld>
            <a:endParaRPr lang="it-IT" altLang="it-IT"/>
          </a:p>
        </p:txBody>
      </p:sp>
      <p:sp>
        <p:nvSpPr>
          <p:cNvPr id="6" name="Rectangle 13"/>
          <p:cNvSpPr>
            <a:spLocks noGrp="1" noChangeArrowheads="1"/>
          </p:cNvSpPr>
          <p:nvPr>
            <p:ph type="ftr" sz="quarter" idx="3"/>
          </p:nvPr>
        </p:nvSpPr>
        <p:spPr bwMode="auto">
          <a:xfrm>
            <a:off x="3804139" y="6668652"/>
            <a:ext cx="4868985" cy="123111"/>
          </a:xfrm>
          <a:prstGeom prst="rect">
            <a:avLst/>
          </a:prstGeom>
          <a:noFill/>
          <a:ln>
            <a:noFill/>
          </a:ln>
          <a:effectLst/>
        </p:spPr>
        <p:txBody>
          <a:bodyPr vert="horz" wrap="square" lIns="0" tIns="0" rIns="0" bIns="0" numCol="1" anchor="ctr" anchorCtr="0" compatLnSpc="1">
            <a:prstTxWarp prst="textNoShape">
              <a:avLst/>
            </a:prstTxWarp>
            <a:spAutoFit/>
          </a:bodyPr>
          <a:lstStyle>
            <a:lvl1pPr algn="ctr" eaLnBrk="0" hangingPunct="0">
              <a:defRPr sz="800" b="1">
                <a:solidFill>
                  <a:srgbClr val="5F5F5F"/>
                </a:solidFill>
                <a:latin typeface="Arial" charset="0"/>
                <a:cs typeface="Arial" charset="0"/>
              </a:defRPr>
            </a:lvl1pPr>
          </a:lstStyle>
          <a:p>
            <a:pPr>
              <a:defRPr/>
            </a:pPr>
            <a:endParaRPr lang="it-IT" dirty="0"/>
          </a:p>
        </p:txBody>
      </p:sp>
    </p:spTree>
    <p:extLst>
      <p:ext uri="{BB962C8B-B14F-4D97-AF65-F5344CB8AC3E}">
        <p14:creationId xmlns:p14="http://schemas.microsoft.com/office/powerpoint/2010/main" val="9227992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357555" y="147639"/>
            <a:ext cx="9597292" cy="276999"/>
          </a:xfrm>
        </p:spPr>
        <p:txBody>
          <a:bodyPr/>
          <a:lstStyle/>
          <a:p>
            <a:r>
              <a:rPr lang="it-IT"/>
              <a:t>Fare clic per modificare lo stile del titolo</a:t>
            </a:r>
          </a:p>
        </p:txBody>
      </p:sp>
      <p:sp>
        <p:nvSpPr>
          <p:cNvPr id="3" name="Segnaposto contenuto 2"/>
          <p:cNvSpPr>
            <a:spLocks noGrp="1"/>
          </p:cNvSpPr>
          <p:nvPr>
            <p:ph idx="1"/>
          </p:nvPr>
        </p:nvSpPr>
        <p:spPr>
          <a:xfrm>
            <a:off x="357555" y="898526"/>
            <a:ext cx="11551138" cy="194514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14"/>
          <p:cNvSpPr>
            <a:spLocks noGrp="1" noChangeArrowheads="1"/>
          </p:cNvSpPr>
          <p:nvPr>
            <p:ph type="sldNum" sz="quarter" idx="11"/>
          </p:nvPr>
        </p:nvSpPr>
        <p:spPr>
          <a:xfrm>
            <a:off x="10410092" y="6669089"/>
            <a:ext cx="1508369" cy="122237"/>
          </a:xfrm>
          <a:prstGeom prst="rect">
            <a:avLst/>
          </a:prstGeom>
          <a:ln/>
        </p:spPr>
        <p:txBody>
          <a:bodyPr/>
          <a:lstStyle>
            <a:lvl1pPr>
              <a:defRPr/>
            </a:lvl1pPr>
          </a:lstStyle>
          <a:p>
            <a:pPr>
              <a:defRPr/>
            </a:pPr>
            <a:fld id="{EF5EBBDE-C7F8-4D3F-AE07-25AF1D9854BD}" type="slidenum">
              <a:rPr lang="it-IT" altLang="it-IT"/>
              <a:pPr>
                <a:defRPr/>
              </a:pPr>
              <a:t>‹N›</a:t>
            </a:fld>
            <a:endParaRPr lang="it-IT" altLang="it-IT"/>
          </a:p>
        </p:txBody>
      </p:sp>
      <p:sp>
        <p:nvSpPr>
          <p:cNvPr id="6" name="Rectangle 13"/>
          <p:cNvSpPr>
            <a:spLocks noGrp="1" noChangeArrowheads="1"/>
          </p:cNvSpPr>
          <p:nvPr>
            <p:ph type="ftr" sz="quarter" idx="3"/>
          </p:nvPr>
        </p:nvSpPr>
        <p:spPr bwMode="auto">
          <a:xfrm>
            <a:off x="3804139" y="6668652"/>
            <a:ext cx="4868985" cy="123111"/>
          </a:xfrm>
          <a:prstGeom prst="rect">
            <a:avLst/>
          </a:prstGeom>
          <a:noFill/>
          <a:ln>
            <a:noFill/>
          </a:ln>
          <a:effectLst/>
        </p:spPr>
        <p:txBody>
          <a:bodyPr vert="horz" wrap="square" lIns="0" tIns="0" rIns="0" bIns="0" numCol="1" anchor="ctr" anchorCtr="0" compatLnSpc="1">
            <a:prstTxWarp prst="textNoShape">
              <a:avLst/>
            </a:prstTxWarp>
            <a:spAutoFit/>
          </a:bodyPr>
          <a:lstStyle>
            <a:lvl1pPr algn="ctr" eaLnBrk="0" hangingPunct="0">
              <a:defRPr sz="800" b="1">
                <a:solidFill>
                  <a:srgbClr val="5F5F5F"/>
                </a:solidFill>
                <a:latin typeface="Arial" charset="0"/>
                <a:cs typeface="Arial" charset="0"/>
              </a:defRPr>
            </a:lvl1pPr>
          </a:lstStyle>
          <a:p>
            <a:pPr>
              <a:defRPr/>
            </a:pPr>
            <a:endParaRPr lang="it-IT" dirty="0"/>
          </a:p>
        </p:txBody>
      </p:sp>
      <p:grpSp>
        <p:nvGrpSpPr>
          <p:cNvPr id="4" name="Gruppo 3"/>
          <p:cNvGrpSpPr/>
          <p:nvPr userDrawn="1"/>
        </p:nvGrpSpPr>
        <p:grpSpPr>
          <a:xfrm>
            <a:off x="8256544" y="132399"/>
            <a:ext cx="3580894" cy="421832"/>
            <a:chOff x="9330123" y="138774"/>
            <a:chExt cx="3580894" cy="421832"/>
          </a:xfrm>
        </p:grpSpPr>
        <p:pic>
          <p:nvPicPr>
            <p:cNvPr id="12" name="Picture 2" descr="C:\Users\dcorriero\Desktop\logo_hp_esco.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401153" y="173244"/>
              <a:ext cx="1475456" cy="37033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image004"/>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908693" y="156216"/>
              <a:ext cx="1002324" cy="40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magine 13"/>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330123" y="138774"/>
              <a:ext cx="984736" cy="40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magine 14">
            <a:extLst>
              <a:ext uri="{FF2B5EF4-FFF2-40B4-BE49-F238E27FC236}">
                <a16:creationId xmlns:a16="http://schemas.microsoft.com/office/drawing/2014/main" id="{86420EC2-C23E-42A5-81BE-6FBDADEEFE4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353289" y="6497337"/>
            <a:ext cx="970783" cy="342629"/>
          </a:xfrm>
          <a:prstGeom prst="rect">
            <a:avLst/>
          </a:prstGeom>
        </p:spPr>
      </p:pic>
    </p:spTree>
    <p:extLst>
      <p:ext uri="{BB962C8B-B14F-4D97-AF65-F5344CB8AC3E}">
        <p14:creationId xmlns:p14="http://schemas.microsoft.com/office/powerpoint/2010/main" val="35084510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357555" y="147639"/>
            <a:ext cx="9597292" cy="276999"/>
          </a:xfrm>
        </p:spPr>
        <p:txBody>
          <a:bodyPr/>
          <a:lstStyle/>
          <a:p>
            <a:r>
              <a:rPr lang="it-IT"/>
              <a:t>Fare clic per modificare lo stile del titolo</a:t>
            </a:r>
          </a:p>
        </p:txBody>
      </p:sp>
      <p:sp>
        <p:nvSpPr>
          <p:cNvPr id="3" name="Segnaposto contenuto 2"/>
          <p:cNvSpPr>
            <a:spLocks noGrp="1"/>
          </p:cNvSpPr>
          <p:nvPr>
            <p:ph sz="half" idx="1"/>
          </p:nvPr>
        </p:nvSpPr>
        <p:spPr>
          <a:xfrm>
            <a:off x="357554" y="898526"/>
            <a:ext cx="5681785" cy="23391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226908" y="898526"/>
            <a:ext cx="5681785" cy="23391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14"/>
          <p:cNvSpPr>
            <a:spLocks noGrp="1" noChangeArrowheads="1"/>
          </p:cNvSpPr>
          <p:nvPr>
            <p:ph type="sldNum" sz="quarter" idx="11"/>
          </p:nvPr>
        </p:nvSpPr>
        <p:spPr>
          <a:xfrm>
            <a:off x="10410092" y="6669089"/>
            <a:ext cx="1508369" cy="122237"/>
          </a:xfrm>
          <a:prstGeom prst="rect">
            <a:avLst/>
          </a:prstGeom>
          <a:ln/>
        </p:spPr>
        <p:txBody>
          <a:bodyPr/>
          <a:lstStyle>
            <a:lvl1pPr>
              <a:defRPr/>
            </a:lvl1pPr>
          </a:lstStyle>
          <a:p>
            <a:pPr>
              <a:defRPr/>
            </a:pPr>
            <a:fld id="{FBD9A821-C189-4F2E-BC46-DB6FFD2A3B27}" type="slidenum">
              <a:rPr lang="it-IT" altLang="it-IT"/>
              <a:pPr>
                <a:defRPr/>
              </a:pPr>
              <a:t>‹N›</a:t>
            </a:fld>
            <a:endParaRPr lang="it-IT" altLang="it-IT"/>
          </a:p>
        </p:txBody>
      </p:sp>
      <p:sp>
        <p:nvSpPr>
          <p:cNvPr id="7" name="Rectangle 13"/>
          <p:cNvSpPr>
            <a:spLocks noGrp="1" noChangeArrowheads="1"/>
          </p:cNvSpPr>
          <p:nvPr>
            <p:ph type="ftr" sz="quarter" idx="3"/>
          </p:nvPr>
        </p:nvSpPr>
        <p:spPr bwMode="auto">
          <a:xfrm>
            <a:off x="3804139" y="6668652"/>
            <a:ext cx="4868985" cy="123111"/>
          </a:xfrm>
          <a:prstGeom prst="rect">
            <a:avLst/>
          </a:prstGeom>
          <a:noFill/>
          <a:ln>
            <a:noFill/>
          </a:ln>
          <a:effectLst/>
        </p:spPr>
        <p:txBody>
          <a:bodyPr vert="horz" wrap="square" lIns="0" tIns="0" rIns="0" bIns="0" numCol="1" anchor="ctr" anchorCtr="0" compatLnSpc="1">
            <a:prstTxWarp prst="textNoShape">
              <a:avLst/>
            </a:prstTxWarp>
            <a:spAutoFit/>
          </a:bodyPr>
          <a:lstStyle>
            <a:lvl1pPr algn="ctr" eaLnBrk="0" hangingPunct="0">
              <a:defRPr sz="800" b="1">
                <a:solidFill>
                  <a:srgbClr val="5F5F5F"/>
                </a:solidFill>
                <a:latin typeface="Arial" charset="0"/>
                <a:cs typeface="Arial" charset="0"/>
              </a:defRPr>
            </a:lvl1pPr>
          </a:lstStyle>
          <a:p>
            <a:pPr>
              <a:defRPr/>
            </a:pPr>
            <a:endParaRPr lang="it-IT" dirty="0"/>
          </a:p>
        </p:txBody>
      </p:sp>
      <p:pic>
        <p:nvPicPr>
          <p:cNvPr id="17" name="Immagine 16">
            <a:extLst>
              <a:ext uri="{FF2B5EF4-FFF2-40B4-BE49-F238E27FC236}">
                <a16:creationId xmlns:a16="http://schemas.microsoft.com/office/drawing/2014/main" id="{86420EC2-C23E-42A5-81BE-6FBDADEEFE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53289" y="6497337"/>
            <a:ext cx="970783" cy="342629"/>
          </a:xfrm>
          <a:prstGeom prst="rect">
            <a:avLst/>
          </a:prstGeom>
        </p:spPr>
      </p:pic>
      <p:grpSp>
        <p:nvGrpSpPr>
          <p:cNvPr id="16" name="Gruppo 15"/>
          <p:cNvGrpSpPr/>
          <p:nvPr userDrawn="1"/>
        </p:nvGrpSpPr>
        <p:grpSpPr>
          <a:xfrm>
            <a:off x="8244967" y="132399"/>
            <a:ext cx="3580894" cy="421832"/>
            <a:chOff x="9330123" y="138774"/>
            <a:chExt cx="3580894" cy="421832"/>
          </a:xfrm>
        </p:grpSpPr>
        <p:pic>
          <p:nvPicPr>
            <p:cNvPr id="18" name="Picture 2" descr="C:\Users\dcorriero\Desktop\logo_hp_esco.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401153" y="173244"/>
              <a:ext cx="1475456" cy="37033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image004"/>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1908693" y="156216"/>
              <a:ext cx="1002324" cy="40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magine 19"/>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9330123" y="138774"/>
              <a:ext cx="984736" cy="40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753626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Rectangle 14"/>
          <p:cNvSpPr>
            <a:spLocks noGrp="1" noChangeArrowheads="1"/>
          </p:cNvSpPr>
          <p:nvPr>
            <p:ph type="sldNum" sz="quarter" idx="11"/>
          </p:nvPr>
        </p:nvSpPr>
        <p:spPr>
          <a:xfrm>
            <a:off x="10410092" y="6669089"/>
            <a:ext cx="1508369" cy="122237"/>
          </a:xfrm>
          <a:prstGeom prst="rect">
            <a:avLst/>
          </a:prstGeom>
          <a:ln/>
        </p:spPr>
        <p:txBody>
          <a:bodyPr/>
          <a:lstStyle>
            <a:lvl1pPr>
              <a:defRPr/>
            </a:lvl1pPr>
          </a:lstStyle>
          <a:p>
            <a:pPr>
              <a:defRPr/>
            </a:pPr>
            <a:fld id="{EA81116B-47AB-4E46-BA7D-A21D1566E392}" type="slidenum">
              <a:rPr lang="it-IT" altLang="it-IT"/>
              <a:pPr>
                <a:defRPr/>
              </a:pPr>
              <a:t>‹N›</a:t>
            </a:fld>
            <a:endParaRPr lang="it-IT" altLang="it-IT"/>
          </a:p>
        </p:txBody>
      </p:sp>
      <p:sp>
        <p:nvSpPr>
          <p:cNvPr id="4" name="Rectangle 13"/>
          <p:cNvSpPr>
            <a:spLocks noGrp="1" noChangeArrowheads="1"/>
          </p:cNvSpPr>
          <p:nvPr>
            <p:ph type="ftr" sz="quarter" idx="3"/>
          </p:nvPr>
        </p:nvSpPr>
        <p:spPr bwMode="auto">
          <a:xfrm>
            <a:off x="3804139" y="6668652"/>
            <a:ext cx="4868985" cy="123111"/>
          </a:xfrm>
          <a:prstGeom prst="rect">
            <a:avLst/>
          </a:prstGeom>
          <a:noFill/>
          <a:ln>
            <a:noFill/>
          </a:ln>
          <a:effectLst/>
        </p:spPr>
        <p:txBody>
          <a:bodyPr vert="horz" wrap="square" lIns="0" tIns="0" rIns="0" bIns="0" numCol="1" anchor="ctr" anchorCtr="0" compatLnSpc="1">
            <a:prstTxWarp prst="textNoShape">
              <a:avLst/>
            </a:prstTxWarp>
            <a:spAutoFit/>
          </a:bodyPr>
          <a:lstStyle>
            <a:lvl1pPr algn="ctr" eaLnBrk="0" hangingPunct="0">
              <a:defRPr sz="800" b="1">
                <a:solidFill>
                  <a:srgbClr val="5F5F5F"/>
                </a:solidFill>
                <a:latin typeface="Arial" charset="0"/>
                <a:cs typeface="Arial" charset="0"/>
              </a:defRPr>
            </a:lvl1pPr>
          </a:lstStyle>
          <a:p>
            <a:pPr>
              <a:defRPr/>
            </a:pPr>
            <a:endParaRPr lang="it-IT" dirty="0"/>
          </a:p>
        </p:txBody>
      </p:sp>
      <p:pic>
        <p:nvPicPr>
          <p:cNvPr id="13" name="Immagine 12">
            <a:extLst>
              <a:ext uri="{FF2B5EF4-FFF2-40B4-BE49-F238E27FC236}">
                <a16:creationId xmlns:a16="http://schemas.microsoft.com/office/drawing/2014/main" id="{86420EC2-C23E-42A5-81BE-6FBDADEEFE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53289" y="6497337"/>
            <a:ext cx="970783" cy="342629"/>
          </a:xfrm>
          <a:prstGeom prst="rect">
            <a:avLst/>
          </a:prstGeom>
        </p:spPr>
      </p:pic>
      <p:grpSp>
        <p:nvGrpSpPr>
          <p:cNvPr id="18" name="Gruppo 17"/>
          <p:cNvGrpSpPr/>
          <p:nvPr userDrawn="1"/>
        </p:nvGrpSpPr>
        <p:grpSpPr>
          <a:xfrm>
            <a:off x="8244967" y="132399"/>
            <a:ext cx="3580894" cy="421832"/>
            <a:chOff x="9330123" y="138774"/>
            <a:chExt cx="3580894" cy="421832"/>
          </a:xfrm>
        </p:grpSpPr>
        <p:pic>
          <p:nvPicPr>
            <p:cNvPr id="19" name="Picture 2" descr="C:\Users\dcorriero\Desktop\logo_hp_esco.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401153" y="173244"/>
              <a:ext cx="1475456" cy="37033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image004"/>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1908693" y="156216"/>
              <a:ext cx="1002324" cy="40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magine 20"/>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9330123" y="138774"/>
              <a:ext cx="984736" cy="40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62895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testo e immagine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r>
              <a:rPr lang="it-IT"/>
              <a:t>Titolo della presentazione</a:t>
            </a:r>
            <a:endParaRPr lang="it-IT" dirty="0"/>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dirty="0"/>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1700213"/>
            <a:ext cx="5791227" cy="4392612"/>
          </a:xfrm>
        </p:spPr>
        <p:txBody>
          <a:bodyPr>
            <a:normAutofit/>
          </a:bodyPr>
          <a:lstStyle>
            <a:lvl1pPr>
              <a:lnSpc>
                <a:spcPct val="100000"/>
              </a:lnSpc>
              <a:defRPr sz="2000"/>
            </a:lvl1pPr>
            <a:lvl2pPr>
              <a:lnSpc>
                <a:spcPct val="100000"/>
              </a:lnSpc>
              <a:defRPr sz="2000"/>
            </a:lvl2pPr>
          </a:lstStyle>
          <a:p>
            <a:pPr lvl="0"/>
            <a:r>
              <a:rPr lang="it-IT" dirty="0"/>
              <a:t>Modifica gli stili del testo dello schema</a:t>
            </a:r>
          </a:p>
          <a:p>
            <a:pPr lvl="1"/>
            <a:r>
              <a:rPr lang="it-IT" dirty="0"/>
              <a:t>Secondo livello</a:t>
            </a:r>
          </a:p>
        </p:txBody>
      </p:sp>
      <p:sp>
        <p:nvSpPr>
          <p:cNvPr id="10" name="Segnaposto contenuto 6">
            <a:extLst>
              <a:ext uri="{FF2B5EF4-FFF2-40B4-BE49-F238E27FC236}">
                <a16:creationId xmlns:a16="http://schemas.microsoft.com/office/drawing/2014/main" id="{00A1CEEF-AF9E-1646-B46C-56FD842CE72C}"/>
              </a:ext>
            </a:extLst>
          </p:cNvPr>
          <p:cNvSpPr>
            <a:spLocks noGrp="1"/>
          </p:cNvSpPr>
          <p:nvPr>
            <p:ph sz="quarter" idx="16"/>
          </p:nvPr>
        </p:nvSpPr>
        <p:spPr>
          <a:xfrm>
            <a:off x="9255095"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1" name="Segnaposto contenuto 6">
            <a:extLst>
              <a:ext uri="{FF2B5EF4-FFF2-40B4-BE49-F238E27FC236}">
                <a16:creationId xmlns:a16="http://schemas.microsoft.com/office/drawing/2014/main" id="{9E4175B0-60E2-5940-BD81-954A7DD49D7F}"/>
              </a:ext>
            </a:extLst>
          </p:cNvPr>
          <p:cNvSpPr>
            <a:spLocks noGrp="1"/>
          </p:cNvSpPr>
          <p:nvPr>
            <p:ph sz="quarter" idx="17"/>
          </p:nvPr>
        </p:nvSpPr>
        <p:spPr>
          <a:xfrm>
            <a:off x="9255095" y="1709053"/>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2" name="Segnaposto contenuto 6">
            <a:extLst>
              <a:ext uri="{FF2B5EF4-FFF2-40B4-BE49-F238E27FC236}">
                <a16:creationId xmlns:a16="http://schemas.microsoft.com/office/drawing/2014/main" id="{6C35076F-3FED-504B-9EAE-E7907D350852}"/>
              </a:ext>
            </a:extLst>
          </p:cNvPr>
          <p:cNvSpPr>
            <a:spLocks noGrp="1"/>
          </p:cNvSpPr>
          <p:nvPr>
            <p:ph sz="quarter" idx="18"/>
          </p:nvPr>
        </p:nvSpPr>
        <p:spPr>
          <a:xfrm>
            <a:off x="6930860"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3" name="Segnaposto contenuto 6">
            <a:extLst>
              <a:ext uri="{FF2B5EF4-FFF2-40B4-BE49-F238E27FC236}">
                <a16:creationId xmlns:a16="http://schemas.microsoft.com/office/drawing/2014/main" id="{922D2C53-0823-724B-9679-E3DA9D461DB1}"/>
              </a:ext>
            </a:extLst>
          </p:cNvPr>
          <p:cNvSpPr>
            <a:spLocks noGrp="1"/>
          </p:cNvSpPr>
          <p:nvPr>
            <p:ph sz="quarter" idx="19"/>
          </p:nvPr>
        </p:nvSpPr>
        <p:spPr>
          <a:xfrm>
            <a:off x="6930860" y="1709053"/>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Tree>
    <p:extLst>
      <p:ext uri="{BB962C8B-B14F-4D97-AF65-F5344CB8AC3E}">
        <p14:creationId xmlns:p14="http://schemas.microsoft.com/office/powerpoint/2010/main" val="26083553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AMBIENTE Cover 1">
    <p:bg>
      <p:bgPr>
        <a:solidFill>
          <a:srgbClr val="B5D8A9"/>
        </a:solidFill>
        <a:effectLst/>
      </p:bgPr>
    </p:bg>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3718540"/>
            <a:ext cx="10442574" cy="2663825"/>
          </a:xfrm>
        </p:spPr>
        <p:txBody>
          <a:bodyPr/>
          <a:lstStyle>
            <a:lvl1pPr>
              <a:defRPr>
                <a:solidFill>
                  <a:srgbClr val="4E6248"/>
                </a:solidFill>
              </a:defRPr>
            </a:lvl1pPr>
            <a:lvl2pPr>
              <a:defRPr>
                <a:solidFill>
                  <a:srgbClr val="4E6248"/>
                </a:solidFill>
              </a:defRPr>
            </a:lvl2pPr>
            <a:lvl3pPr>
              <a:defRPr>
                <a:solidFill>
                  <a:srgbClr val="4E6248"/>
                </a:solidFill>
              </a:defRPr>
            </a:lvl3pPr>
            <a:lvl4pPr>
              <a:defRPr>
                <a:solidFill>
                  <a:srgbClr val="4E6248"/>
                </a:solidFill>
              </a:defRPr>
            </a:lvl4pPr>
            <a:lvl5pPr>
              <a:defRPr>
                <a:solidFill>
                  <a:srgbClr val="4E6248"/>
                </a:solidFill>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pic>
        <p:nvPicPr>
          <p:cNvPr id="5" name="Immagine 4">
            <a:extLst>
              <a:ext uri="{FF2B5EF4-FFF2-40B4-BE49-F238E27FC236}">
                <a16:creationId xmlns:a16="http://schemas.microsoft.com/office/drawing/2014/main" id="{E8B2B031-F7F8-D847-90F3-1DF45BA4C3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9643" y="337212"/>
            <a:ext cx="3140723" cy="1664583"/>
          </a:xfrm>
          <a:prstGeom prst="rect">
            <a:avLst/>
          </a:prstGeom>
        </p:spPr>
      </p:pic>
      <p:sp>
        <p:nvSpPr>
          <p:cNvPr id="4" name="Titolo 3">
            <a:extLst>
              <a:ext uri="{FF2B5EF4-FFF2-40B4-BE49-F238E27FC236}">
                <a16:creationId xmlns:a16="http://schemas.microsoft.com/office/drawing/2014/main" id="{87ECBDD3-527E-4E6B-A7F8-6B0C8ECA6408}"/>
              </a:ext>
            </a:extLst>
          </p:cNvPr>
          <p:cNvSpPr>
            <a:spLocks noGrp="1"/>
          </p:cNvSpPr>
          <p:nvPr>
            <p:ph type="title"/>
          </p:nvPr>
        </p:nvSpPr>
        <p:spPr>
          <a:xfrm>
            <a:off x="874713" y="2551478"/>
            <a:ext cx="10442573" cy="970948"/>
          </a:xfrm>
        </p:spPr>
        <p:txBody>
          <a:bodyPr vert="horz" lIns="91440" tIns="45720" rIns="91440" bIns="45720" rtlCol="0" anchor="b">
            <a:normAutofit/>
          </a:bodyPr>
          <a:lstStyle>
            <a:lvl1pPr>
              <a:defRPr lang="it-IT" sz="3600">
                <a:solidFill>
                  <a:schemeClr val="bg1"/>
                </a:solidFill>
              </a:defRPr>
            </a:lvl1pPr>
          </a:lstStyle>
          <a:p>
            <a:pPr lvl="0"/>
            <a:r>
              <a:rPr lang="it-IT"/>
              <a:t>Fare clic per modificare lo stile del titolo dello schema</a:t>
            </a:r>
          </a:p>
        </p:txBody>
      </p:sp>
      <p:pic>
        <p:nvPicPr>
          <p:cNvPr id="8" name="Graphic 17">
            <a:extLst>
              <a:ext uri="{FF2B5EF4-FFF2-40B4-BE49-F238E27FC236}">
                <a16:creationId xmlns:a16="http://schemas.microsoft.com/office/drawing/2014/main" id="{3796AED1-DCD8-443E-B9F7-5D6FA71ACBA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2569" b="19056"/>
          <a:stretch/>
        </p:blipFill>
        <p:spPr>
          <a:xfrm>
            <a:off x="9055093" y="0"/>
            <a:ext cx="3153229" cy="6858000"/>
          </a:xfrm>
          <a:prstGeom prst="rect">
            <a:avLst/>
          </a:prstGeom>
        </p:spPr>
      </p:pic>
      <p:pic>
        <p:nvPicPr>
          <p:cNvPr id="7" name="Immagine 6">
            <a:extLst>
              <a:ext uri="{FF2B5EF4-FFF2-40B4-BE49-F238E27FC236}">
                <a16:creationId xmlns:a16="http://schemas.microsoft.com/office/drawing/2014/main" id="{E94438BF-138F-4B4B-878F-8F62B6AFCDA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9643" y="337212"/>
            <a:ext cx="3140723" cy="1664583"/>
          </a:xfrm>
          <a:prstGeom prst="rect">
            <a:avLst/>
          </a:prstGeom>
        </p:spPr>
      </p:pic>
    </p:spTree>
    <p:extLst>
      <p:ext uri="{BB962C8B-B14F-4D97-AF65-F5344CB8AC3E}">
        <p14:creationId xmlns:p14="http://schemas.microsoft.com/office/powerpoint/2010/main" val="22896555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AMBIENTE Cover 2">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a:xfrm>
            <a:off x="874713" y="1700212"/>
            <a:ext cx="10442573" cy="1444639"/>
          </a:xfrm>
        </p:spPr>
        <p:txBody>
          <a:bodyPr anchor="b">
            <a:normAutofit/>
          </a:bodyPr>
          <a:lstStyle>
            <a:lvl1pPr>
              <a:defRPr sz="3600">
                <a:solidFill>
                  <a:srgbClr val="003087"/>
                </a:solidFill>
              </a:defRPr>
            </a:lvl1pPr>
          </a:lstStyle>
          <a:p>
            <a:r>
              <a:rPr lang="it-IT"/>
              <a:t>Fare clic per modificare lo stile del titolo dello schema</a:t>
            </a:r>
            <a:endParaRPr lang="it-IT" dirty="0"/>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3428999"/>
            <a:ext cx="10442574" cy="26638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pic>
        <p:nvPicPr>
          <p:cNvPr id="5" name="Immagine 4">
            <a:extLst>
              <a:ext uri="{FF2B5EF4-FFF2-40B4-BE49-F238E27FC236}">
                <a16:creationId xmlns:a16="http://schemas.microsoft.com/office/drawing/2014/main" id="{735AF1BC-87DB-D040-B976-34959A6B44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1132" y="337212"/>
            <a:ext cx="3149234" cy="1669094"/>
          </a:xfrm>
          <a:prstGeom prst="rect">
            <a:avLst/>
          </a:prstGeom>
        </p:spPr>
      </p:pic>
      <p:pic>
        <p:nvPicPr>
          <p:cNvPr id="7" name="Immagine 6">
            <a:extLst>
              <a:ext uri="{FF2B5EF4-FFF2-40B4-BE49-F238E27FC236}">
                <a16:creationId xmlns:a16="http://schemas.microsoft.com/office/drawing/2014/main" id="{2D983759-0C2F-401B-BAFD-53104132E9C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1132" y="337212"/>
            <a:ext cx="3149234" cy="1669094"/>
          </a:xfrm>
          <a:prstGeom prst="rect">
            <a:avLst/>
          </a:prstGeom>
        </p:spPr>
      </p:pic>
      <p:pic>
        <p:nvPicPr>
          <p:cNvPr id="26" name="Graphic 17">
            <a:extLst>
              <a:ext uri="{FF2B5EF4-FFF2-40B4-BE49-F238E27FC236}">
                <a16:creationId xmlns:a16="http://schemas.microsoft.com/office/drawing/2014/main" id="{3C3832F6-41F5-4C7E-A2F4-323E1311560C}"/>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t="2569" b="19056"/>
          <a:stretch/>
        </p:blipFill>
        <p:spPr>
          <a:xfrm>
            <a:off x="9055093" y="0"/>
            <a:ext cx="3153229" cy="6858000"/>
          </a:xfrm>
          <a:prstGeom prst="rect">
            <a:avLst/>
          </a:prstGeom>
        </p:spPr>
      </p:pic>
    </p:spTree>
    <p:extLst>
      <p:ext uri="{BB962C8B-B14F-4D97-AF65-F5344CB8AC3E}">
        <p14:creationId xmlns:p14="http://schemas.microsoft.com/office/powerpoint/2010/main" val="24851972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AMBIENTE Slide vuota">
    <p:bg>
      <p:bgRef idx="1001">
        <a:schemeClr val="bg1"/>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a:xfrm>
            <a:off x="200594" y="451785"/>
            <a:ext cx="10442573" cy="970948"/>
          </a:xfrm>
        </p:spPr>
        <p:txBody>
          <a:bodyPr/>
          <a:lstStyle>
            <a:lvl1pPr>
              <a:defRPr>
                <a:solidFill>
                  <a:srgbClr val="708C67"/>
                </a:solidFill>
              </a:defRPr>
            </a:lvl1pPr>
          </a:lstStyle>
          <a:p>
            <a:r>
              <a:rPr lang="it-IT"/>
              <a:t>Fare clic per modificare lo stile del titolo dello schema</a:t>
            </a:r>
            <a:endParaRPr lang="it-IT" dirty="0"/>
          </a:p>
        </p:txBody>
      </p:sp>
      <p:sp>
        <p:nvSpPr>
          <p:cNvPr id="10" name="Slide Number Placeholder 5">
            <a:extLst>
              <a:ext uri="{FF2B5EF4-FFF2-40B4-BE49-F238E27FC236}">
                <a16:creationId xmlns:a16="http://schemas.microsoft.com/office/drawing/2014/main" id="{E38433AB-25AE-4A78-B0EE-E023495D9AF0}"/>
              </a:ext>
            </a:extLst>
          </p:cNvPr>
          <p:cNvSpPr txBox="1">
            <a:spLocks/>
          </p:cNvSpPr>
          <p:nvPr/>
        </p:nvSpPr>
        <p:spPr>
          <a:xfrm>
            <a:off x="596107" y="6551007"/>
            <a:ext cx="440072" cy="243526"/>
          </a:xfrm>
          <a:prstGeom prst="rect">
            <a:avLst/>
          </a:prstGeom>
        </p:spPr>
        <p:txBody>
          <a:bodyPr anchor="ctr"/>
          <a:lstStyle>
            <a:defPPr>
              <a:defRPr lang="it-IT"/>
            </a:defPPr>
            <a:lvl1pPr marL="0" algn="r"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B17960-AA87-409A-9E53-58DAAEAEC988}" type="slidenum">
              <a:rPr lang="en-US" smtClean="0"/>
              <a:pPr/>
              <a:t>‹N›</a:t>
            </a:fld>
            <a:endParaRPr lang="en-US" dirty="0"/>
          </a:p>
        </p:txBody>
      </p:sp>
      <p:sp>
        <p:nvSpPr>
          <p:cNvPr id="11" name="Footer Placeholder 4">
            <a:extLst>
              <a:ext uri="{FF2B5EF4-FFF2-40B4-BE49-F238E27FC236}">
                <a16:creationId xmlns:a16="http://schemas.microsoft.com/office/drawing/2014/main" id="{EA764438-D30A-404E-96C6-68D4E901E2FA}"/>
              </a:ext>
            </a:extLst>
          </p:cNvPr>
          <p:cNvSpPr>
            <a:spLocks noGrp="1"/>
          </p:cNvSpPr>
          <p:nvPr>
            <p:ph type="ftr" sz="quarter" idx="3"/>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endParaRPr lang="en-US" dirty="0"/>
          </a:p>
        </p:txBody>
      </p:sp>
      <p:pic>
        <p:nvPicPr>
          <p:cNvPr id="13" name="Graphic 7">
            <a:extLst>
              <a:ext uri="{FF2B5EF4-FFF2-40B4-BE49-F238E27FC236}">
                <a16:creationId xmlns:a16="http://schemas.microsoft.com/office/drawing/2014/main" id="{8CC0863B-2264-40BD-AE15-09DA8FDA9AD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858803" y="6126493"/>
            <a:ext cx="230221" cy="650625"/>
          </a:xfrm>
          <a:prstGeom prst="rect">
            <a:avLst/>
          </a:prstGeom>
        </p:spPr>
      </p:pic>
      <p:sp>
        <p:nvSpPr>
          <p:cNvPr id="5" name="Rettangolo 4">
            <a:extLst>
              <a:ext uri="{FF2B5EF4-FFF2-40B4-BE49-F238E27FC236}">
                <a16:creationId xmlns:a16="http://schemas.microsoft.com/office/drawing/2014/main" id="{6D50856B-2DC4-49DE-A772-8E94EF72D2F1}"/>
              </a:ext>
            </a:extLst>
          </p:cNvPr>
          <p:cNvSpPr/>
          <p:nvPr/>
        </p:nvSpPr>
        <p:spPr>
          <a:xfrm>
            <a:off x="0" y="914400"/>
            <a:ext cx="1526959" cy="45719"/>
          </a:xfrm>
          <a:prstGeom prst="rect">
            <a:avLst/>
          </a:prstGeom>
          <a:solidFill>
            <a:srgbClr val="708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Slide Number Placeholder 5">
            <a:extLst>
              <a:ext uri="{FF2B5EF4-FFF2-40B4-BE49-F238E27FC236}">
                <a16:creationId xmlns:a16="http://schemas.microsoft.com/office/drawing/2014/main" id="{83BB0B03-C37B-4884-BB58-03AEACEE3DE3}"/>
              </a:ext>
            </a:extLst>
          </p:cNvPr>
          <p:cNvSpPr txBox="1">
            <a:spLocks/>
          </p:cNvSpPr>
          <p:nvPr userDrawn="1"/>
        </p:nvSpPr>
        <p:spPr>
          <a:xfrm>
            <a:off x="596107" y="6551007"/>
            <a:ext cx="440072" cy="243526"/>
          </a:xfrm>
          <a:prstGeom prst="rect">
            <a:avLst/>
          </a:prstGeom>
        </p:spPr>
        <p:txBody>
          <a:bodyPr anchor="ctr"/>
          <a:lstStyle>
            <a:defPPr>
              <a:defRPr lang="it-IT"/>
            </a:defPPr>
            <a:lvl1pPr algn="r">
              <a:defRPr sz="1000">
                <a:solidFill>
                  <a:schemeClr val="bg1">
                    <a:lumMod val="65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9FB17960-AA87-409A-9E53-58DAAEAEC988}" type="slidenum">
              <a:rPr lang="en-US" smtClean="0"/>
              <a:pPr lvl="0"/>
              <a:t>‹N›</a:t>
            </a:fld>
            <a:endParaRPr lang="en-US" dirty="0"/>
          </a:p>
        </p:txBody>
      </p:sp>
      <p:pic>
        <p:nvPicPr>
          <p:cNvPr id="8" name="Graphic 7">
            <a:extLst>
              <a:ext uri="{FF2B5EF4-FFF2-40B4-BE49-F238E27FC236}">
                <a16:creationId xmlns:a16="http://schemas.microsoft.com/office/drawing/2014/main" id="{44D87F88-EE21-4ACD-8674-958554E5E5A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858803" y="6126493"/>
            <a:ext cx="230221" cy="650625"/>
          </a:xfrm>
          <a:prstGeom prst="rect">
            <a:avLst/>
          </a:prstGeom>
        </p:spPr>
      </p:pic>
    </p:spTree>
    <p:extLst>
      <p:ext uri="{BB962C8B-B14F-4D97-AF65-F5344CB8AC3E}">
        <p14:creationId xmlns:p14="http://schemas.microsoft.com/office/powerpoint/2010/main" val="3131456363"/>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3_AMBIENTE Slide vuota">
    <p:bg>
      <p:bgRef idx="1001">
        <a:schemeClr val="bg1"/>
      </p:bgRef>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E38433AB-25AE-4A78-B0EE-E023495D9AF0}"/>
              </a:ext>
            </a:extLst>
          </p:cNvPr>
          <p:cNvSpPr txBox="1">
            <a:spLocks/>
          </p:cNvSpPr>
          <p:nvPr/>
        </p:nvSpPr>
        <p:spPr>
          <a:xfrm>
            <a:off x="596107" y="6551007"/>
            <a:ext cx="440072" cy="243526"/>
          </a:xfrm>
          <a:prstGeom prst="rect">
            <a:avLst/>
          </a:prstGeom>
        </p:spPr>
        <p:txBody>
          <a:bodyPr anchor="ctr"/>
          <a:lstStyle>
            <a:defPPr>
              <a:defRPr lang="it-IT"/>
            </a:defPPr>
            <a:lvl1pPr marL="0" algn="r"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B17960-AA87-409A-9E53-58DAAEAEC988}" type="slidenum">
              <a:rPr lang="en-US" smtClean="0"/>
              <a:pPr/>
              <a:t>‹N›</a:t>
            </a:fld>
            <a:endParaRPr lang="en-US" dirty="0"/>
          </a:p>
        </p:txBody>
      </p:sp>
      <p:pic>
        <p:nvPicPr>
          <p:cNvPr id="13" name="Graphic 7">
            <a:extLst>
              <a:ext uri="{FF2B5EF4-FFF2-40B4-BE49-F238E27FC236}">
                <a16:creationId xmlns:a16="http://schemas.microsoft.com/office/drawing/2014/main" id="{8CC0863B-2264-40BD-AE15-09DA8FDA9AD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858803" y="6126493"/>
            <a:ext cx="230221" cy="650625"/>
          </a:xfrm>
          <a:prstGeom prst="rect">
            <a:avLst/>
          </a:prstGeom>
        </p:spPr>
      </p:pic>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a:xfrm>
            <a:off x="200594" y="451785"/>
            <a:ext cx="10442573" cy="970948"/>
          </a:xfrm>
        </p:spPr>
        <p:txBody>
          <a:bodyPr/>
          <a:lstStyle>
            <a:lvl1pPr>
              <a:defRPr>
                <a:solidFill>
                  <a:schemeClr val="bg1"/>
                </a:solidFill>
              </a:defRPr>
            </a:lvl1pPr>
          </a:lstStyle>
          <a:p>
            <a:r>
              <a:rPr lang="it-IT"/>
              <a:t>Fare clic per modificare lo stile del titolo dello schema</a:t>
            </a:r>
            <a:endParaRPr lang="it-IT" dirty="0"/>
          </a:p>
        </p:txBody>
      </p:sp>
      <p:sp>
        <p:nvSpPr>
          <p:cNvPr id="9" name="Rectangle 19">
            <a:extLst>
              <a:ext uri="{FF2B5EF4-FFF2-40B4-BE49-F238E27FC236}">
                <a16:creationId xmlns:a16="http://schemas.microsoft.com/office/drawing/2014/main" id="{8AED6BED-76C7-4A4A-A303-17D38C3AB5CF}"/>
              </a:ext>
            </a:extLst>
          </p:cNvPr>
          <p:cNvSpPr/>
          <p:nvPr/>
        </p:nvSpPr>
        <p:spPr>
          <a:xfrm>
            <a:off x="1" y="0"/>
            <a:ext cx="12191999" cy="3072163"/>
          </a:xfrm>
          <a:prstGeom prst="rect">
            <a:avLst/>
          </a:prstGeom>
          <a:solidFill>
            <a:srgbClr val="A8D19A">
              <a:alpha val="85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pic>
        <p:nvPicPr>
          <p:cNvPr id="15" name="Graphic 20">
            <a:extLst>
              <a:ext uri="{FF2B5EF4-FFF2-40B4-BE49-F238E27FC236}">
                <a16:creationId xmlns:a16="http://schemas.microsoft.com/office/drawing/2014/main" id="{5FD76571-6D86-437B-B711-A72D4CBECF77}"/>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2569" r="1081" b="19056"/>
          <a:stretch/>
        </p:blipFill>
        <p:spPr>
          <a:xfrm>
            <a:off x="9072850" y="0"/>
            <a:ext cx="3119150" cy="6858000"/>
          </a:xfrm>
          <a:prstGeom prst="rect">
            <a:avLst/>
          </a:prstGeom>
        </p:spPr>
      </p:pic>
      <p:pic>
        <p:nvPicPr>
          <p:cNvPr id="17" name="Graphic 20">
            <a:extLst>
              <a:ext uri="{FF2B5EF4-FFF2-40B4-BE49-F238E27FC236}">
                <a16:creationId xmlns:a16="http://schemas.microsoft.com/office/drawing/2014/main" id="{37A23CC1-4DB0-4DE0-BD8D-0C5C3FD22C87}"/>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t="37678" r="1081" b="19056"/>
          <a:stretch/>
        </p:blipFill>
        <p:spPr>
          <a:xfrm>
            <a:off x="9072849" y="3072162"/>
            <a:ext cx="3119151" cy="3785837"/>
          </a:xfrm>
          <a:prstGeom prst="rect">
            <a:avLst/>
          </a:prstGeom>
        </p:spPr>
      </p:pic>
    </p:spTree>
    <p:extLst>
      <p:ext uri="{BB962C8B-B14F-4D97-AF65-F5344CB8AC3E}">
        <p14:creationId xmlns:p14="http://schemas.microsoft.com/office/powerpoint/2010/main" val="2754299609"/>
      </p:ext>
    </p:extLst>
  </p:cSld>
  <p:clrMapOvr>
    <a:overrideClrMapping bg1="lt1" tx1="dk1" bg2="lt2" tx2="dk2" accent1="accent1" accent2="accent2" accent3="accent3" accent4="accent4" accent5="accent5" accent6="accent6" hlink="hlink" folHlink="folHlink"/>
  </p:clrMapOvr>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_AMBIENTE Slide vuota">
    <p:bg>
      <p:bgRef idx="1001">
        <a:schemeClr val="bg1"/>
      </p:bgRef>
    </p:bg>
    <p:spTree>
      <p:nvGrpSpPr>
        <p:cNvPr id="1" name=""/>
        <p:cNvGrpSpPr/>
        <p:nvPr/>
      </p:nvGrpSpPr>
      <p:grpSpPr>
        <a:xfrm>
          <a:off x="0" y="0"/>
          <a:ext cx="0" cy="0"/>
          <a:chOff x="0" y="0"/>
          <a:chExt cx="0" cy="0"/>
        </a:xfrm>
      </p:grpSpPr>
      <p:pic>
        <p:nvPicPr>
          <p:cNvPr id="14" name="Graphic 6">
            <a:extLst>
              <a:ext uri="{FF2B5EF4-FFF2-40B4-BE49-F238E27FC236}">
                <a16:creationId xmlns:a16="http://schemas.microsoft.com/office/drawing/2014/main" id="{61AA5EB6-0620-42BC-AC03-648A5410B7A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4456" b="9555"/>
          <a:stretch/>
        </p:blipFill>
        <p:spPr>
          <a:xfrm>
            <a:off x="1627639" y="0"/>
            <a:ext cx="2874057" cy="6858000"/>
          </a:xfrm>
          <a:prstGeom prst="rect">
            <a:avLst/>
          </a:prstGeom>
        </p:spPr>
      </p:pic>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a:xfrm>
            <a:off x="200594" y="451785"/>
            <a:ext cx="10442573" cy="970948"/>
          </a:xfrm>
        </p:spPr>
        <p:txBody>
          <a:bodyPr/>
          <a:lstStyle>
            <a:lvl1pPr>
              <a:defRPr>
                <a:solidFill>
                  <a:srgbClr val="708C67"/>
                </a:solidFill>
              </a:defRPr>
            </a:lvl1pPr>
          </a:lstStyle>
          <a:p>
            <a:r>
              <a:rPr lang="it-IT"/>
              <a:t>Fare clic per modificare lo stile del titolo dello schema</a:t>
            </a:r>
            <a:endParaRPr lang="it-IT" dirty="0"/>
          </a:p>
        </p:txBody>
      </p:sp>
      <p:sp>
        <p:nvSpPr>
          <p:cNvPr id="10" name="Slide Number Placeholder 5">
            <a:extLst>
              <a:ext uri="{FF2B5EF4-FFF2-40B4-BE49-F238E27FC236}">
                <a16:creationId xmlns:a16="http://schemas.microsoft.com/office/drawing/2014/main" id="{E38433AB-25AE-4A78-B0EE-E023495D9AF0}"/>
              </a:ext>
            </a:extLst>
          </p:cNvPr>
          <p:cNvSpPr txBox="1">
            <a:spLocks/>
          </p:cNvSpPr>
          <p:nvPr/>
        </p:nvSpPr>
        <p:spPr>
          <a:xfrm>
            <a:off x="596107" y="6551007"/>
            <a:ext cx="440072" cy="243526"/>
          </a:xfrm>
          <a:prstGeom prst="rect">
            <a:avLst/>
          </a:prstGeom>
        </p:spPr>
        <p:txBody>
          <a:bodyPr anchor="ctr"/>
          <a:lstStyle>
            <a:defPPr>
              <a:defRPr lang="it-IT"/>
            </a:defPPr>
            <a:lvl1pPr marL="0" algn="r"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B17960-AA87-409A-9E53-58DAAEAEC988}" type="slidenum">
              <a:rPr lang="en-US" smtClean="0"/>
              <a:pPr/>
              <a:t>‹N›</a:t>
            </a:fld>
            <a:endParaRPr lang="en-US" dirty="0"/>
          </a:p>
        </p:txBody>
      </p:sp>
      <p:sp>
        <p:nvSpPr>
          <p:cNvPr id="11" name="Footer Placeholder 4">
            <a:extLst>
              <a:ext uri="{FF2B5EF4-FFF2-40B4-BE49-F238E27FC236}">
                <a16:creationId xmlns:a16="http://schemas.microsoft.com/office/drawing/2014/main" id="{EA764438-D30A-404E-96C6-68D4E901E2FA}"/>
              </a:ext>
            </a:extLst>
          </p:cNvPr>
          <p:cNvSpPr>
            <a:spLocks noGrp="1"/>
          </p:cNvSpPr>
          <p:nvPr>
            <p:ph type="ftr" sz="quarter" idx="3"/>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endParaRPr lang="it-IT"/>
          </a:p>
        </p:txBody>
      </p:sp>
      <p:pic>
        <p:nvPicPr>
          <p:cNvPr id="13" name="Graphic 7">
            <a:extLst>
              <a:ext uri="{FF2B5EF4-FFF2-40B4-BE49-F238E27FC236}">
                <a16:creationId xmlns:a16="http://schemas.microsoft.com/office/drawing/2014/main" id="{8CC0863B-2264-40BD-AE15-09DA8FDA9AD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858803" y="6126493"/>
            <a:ext cx="230221" cy="650625"/>
          </a:xfrm>
          <a:prstGeom prst="rect">
            <a:avLst/>
          </a:prstGeom>
        </p:spPr>
      </p:pic>
      <p:sp>
        <p:nvSpPr>
          <p:cNvPr id="5" name="Rettangolo 4">
            <a:extLst>
              <a:ext uri="{FF2B5EF4-FFF2-40B4-BE49-F238E27FC236}">
                <a16:creationId xmlns:a16="http://schemas.microsoft.com/office/drawing/2014/main" id="{6D50856B-2DC4-49DE-A772-8E94EF72D2F1}"/>
              </a:ext>
            </a:extLst>
          </p:cNvPr>
          <p:cNvSpPr/>
          <p:nvPr/>
        </p:nvSpPr>
        <p:spPr>
          <a:xfrm>
            <a:off x="0" y="914400"/>
            <a:ext cx="1526959" cy="45719"/>
          </a:xfrm>
          <a:prstGeom prst="rect">
            <a:avLst/>
          </a:prstGeom>
          <a:solidFill>
            <a:srgbClr val="708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8669198"/>
      </p:ext>
    </p:extLst>
  </p:cSld>
  <p:clrMapOvr>
    <a:overrideClrMapping bg1="lt1" tx1="dk1" bg2="lt2" tx2="dk2" accent1="accent1" accent2="accent2" accent3="accent3" accent4="accent4" accent5="accent5" accent6="accent6" hlink="hlink" folHlink="folHlink"/>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2_AMBIENTE Slide vuota">
    <p:bg>
      <p:bgRef idx="1001">
        <a:schemeClr val="bg1"/>
      </p:bgRef>
    </p:bg>
    <p:spTree>
      <p:nvGrpSpPr>
        <p:cNvPr id="1" name=""/>
        <p:cNvGrpSpPr/>
        <p:nvPr/>
      </p:nvGrpSpPr>
      <p:grpSpPr>
        <a:xfrm>
          <a:off x="0" y="0"/>
          <a:ext cx="0" cy="0"/>
          <a:chOff x="0" y="0"/>
          <a:chExt cx="0" cy="0"/>
        </a:xfrm>
      </p:grpSpPr>
      <p:pic>
        <p:nvPicPr>
          <p:cNvPr id="14" name="Graphic 6">
            <a:extLst>
              <a:ext uri="{FF2B5EF4-FFF2-40B4-BE49-F238E27FC236}">
                <a16:creationId xmlns:a16="http://schemas.microsoft.com/office/drawing/2014/main" id="{61AA5EB6-0620-42BC-AC03-648A5410B7A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4456" b="9555"/>
          <a:stretch/>
        </p:blipFill>
        <p:spPr>
          <a:xfrm>
            <a:off x="6467268" y="0"/>
            <a:ext cx="2874057" cy="6858000"/>
          </a:xfrm>
          <a:prstGeom prst="rect">
            <a:avLst/>
          </a:prstGeom>
        </p:spPr>
      </p:pic>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a:xfrm>
            <a:off x="200594" y="451785"/>
            <a:ext cx="10442573" cy="970948"/>
          </a:xfrm>
        </p:spPr>
        <p:txBody>
          <a:bodyPr/>
          <a:lstStyle>
            <a:lvl1pPr>
              <a:defRPr>
                <a:solidFill>
                  <a:srgbClr val="708C67"/>
                </a:solidFill>
              </a:defRPr>
            </a:lvl1pPr>
          </a:lstStyle>
          <a:p>
            <a:r>
              <a:rPr lang="it-IT"/>
              <a:t>Fare clic per modificare lo stile del titolo dello schema</a:t>
            </a:r>
            <a:endParaRPr lang="it-IT" dirty="0"/>
          </a:p>
        </p:txBody>
      </p:sp>
      <p:sp>
        <p:nvSpPr>
          <p:cNvPr id="10" name="Slide Number Placeholder 5">
            <a:extLst>
              <a:ext uri="{FF2B5EF4-FFF2-40B4-BE49-F238E27FC236}">
                <a16:creationId xmlns:a16="http://schemas.microsoft.com/office/drawing/2014/main" id="{E38433AB-25AE-4A78-B0EE-E023495D9AF0}"/>
              </a:ext>
            </a:extLst>
          </p:cNvPr>
          <p:cNvSpPr txBox="1">
            <a:spLocks/>
          </p:cNvSpPr>
          <p:nvPr/>
        </p:nvSpPr>
        <p:spPr>
          <a:xfrm>
            <a:off x="596107" y="6551007"/>
            <a:ext cx="440072" cy="243526"/>
          </a:xfrm>
          <a:prstGeom prst="rect">
            <a:avLst/>
          </a:prstGeom>
        </p:spPr>
        <p:txBody>
          <a:bodyPr anchor="ctr"/>
          <a:lstStyle>
            <a:defPPr>
              <a:defRPr lang="it-IT"/>
            </a:defPPr>
            <a:lvl1pPr marL="0" algn="r"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B17960-AA87-409A-9E53-58DAAEAEC988}" type="slidenum">
              <a:rPr lang="en-US" smtClean="0"/>
              <a:pPr/>
              <a:t>‹N›</a:t>
            </a:fld>
            <a:endParaRPr lang="en-US" dirty="0"/>
          </a:p>
        </p:txBody>
      </p:sp>
      <p:sp>
        <p:nvSpPr>
          <p:cNvPr id="11" name="Footer Placeholder 4">
            <a:extLst>
              <a:ext uri="{FF2B5EF4-FFF2-40B4-BE49-F238E27FC236}">
                <a16:creationId xmlns:a16="http://schemas.microsoft.com/office/drawing/2014/main" id="{EA764438-D30A-404E-96C6-68D4E901E2FA}"/>
              </a:ext>
            </a:extLst>
          </p:cNvPr>
          <p:cNvSpPr>
            <a:spLocks noGrp="1"/>
          </p:cNvSpPr>
          <p:nvPr>
            <p:ph type="ftr" sz="quarter" idx="3"/>
          </p:nvPr>
        </p:nvSpPr>
        <p:spPr>
          <a:xfrm>
            <a:off x="1001343" y="6551007"/>
            <a:ext cx="4114800" cy="243525"/>
          </a:xfrm>
          <a:prstGeom prst="rect">
            <a:avLst/>
          </a:prstGeom>
        </p:spPr>
        <p:txBody>
          <a:bodyPr anchor="ctr"/>
          <a:lstStyle>
            <a:lvl1pPr algn="l">
              <a:defRPr sz="1000">
                <a:solidFill>
                  <a:schemeClr val="bg1">
                    <a:lumMod val="65000"/>
                  </a:schemeClr>
                </a:solidFill>
              </a:defRPr>
            </a:lvl1pPr>
          </a:lstStyle>
          <a:p>
            <a:endParaRPr lang="it-IT"/>
          </a:p>
        </p:txBody>
      </p:sp>
      <p:pic>
        <p:nvPicPr>
          <p:cNvPr id="13" name="Graphic 7">
            <a:extLst>
              <a:ext uri="{FF2B5EF4-FFF2-40B4-BE49-F238E27FC236}">
                <a16:creationId xmlns:a16="http://schemas.microsoft.com/office/drawing/2014/main" id="{8CC0863B-2264-40BD-AE15-09DA8FDA9AD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858803" y="6126493"/>
            <a:ext cx="230221" cy="650625"/>
          </a:xfrm>
          <a:prstGeom prst="rect">
            <a:avLst/>
          </a:prstGeom>
        </p:spPr>
      </p:pic>
      <p:sp>
        <p:nvSpPr>
          <p:cNvPr id="5" name="Rettangolo 4">
            <a:extLst>
              <a:ext uri="{FF2B5EF4-FFF2-40B4-BE49-F238E27FC236}">
                <a16:creationId xmlns:a16="http://schemas.microsoft.com/office/drawing/2014/main" id="{6D50856B-2DC4-49DE-A772-8E94EF72D2F1}"/>
              </a:ext>
            </a:extLst>
          </p:cNvPr>
          <p:cNvSpPr/>
          <p:nvPr/>
        </p:nvSpPr>
        <p:spPr>
          <a:xfrm>
            <a:off x="0" y="914400"/>
            <a:ext cx="1526959" cy="45719"/>
          </a:xfrm>
          <a:prstGeom prst="rect">
            <a:avLst/>
          </a:prstGeom>
          <a:solidFill>
            <a:srgbClr val="708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2169657"/>
      </p:ext>
    </p:extLst>
  </p:cSld>
  <p:clrMapOvr>
    <a:overrideClrMapping bg1="lt1" tx1="dk1" bg2="lt2" tx2="dk2" accent1="accent1" accent2="accent2" accent3="accent3" accent4="accent4" accent5="accent5" accent6="accent6" hlink="hlink" folHlink="folHlink"/>
  </p:clrMapOvr>
  <p:hf hd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AMBIENTE Divisoria 1">
    <p:bg>
      <p:bgPr>
        <a:solidFill>
          <a:srgbClr val="B5D8A9"/>
        </a:solidFill>
        <a:effectLst/>
      </p:bgPr>
    </p:bg>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E0AC5ABB-C723-438A-B177-59E109FBAA5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9643" y="4892597"/>
            <a:ext cx="3140723" cy="1664583"/>
          </a:xfrm>
          <a:prstGeom prst="rect">
            <a:avLst/>
          </a:prstGeom>
        </p:spPr>
      </p:pic>
      <p:pic>
        <p:nvPicPr>
          <p:cNvPr id="10" name="Graphic 17">
            <a:extLst>
              <a:ext uri="{FF2B5EF4-FFF2-40B4-BE49-F238E27FC236}">
                <a16:creationId xmlns:a16="http://schemas.microsoft.com/office/drawing/2014/main" id="{165670D5-2AD6-42D4-AB79-6B182E8BF157}"/>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2569" r="1081" b="19056"/>
          <a:stretch/>
        </p:blipFill>
        <p:spPr>
          <a:xfrm>
            <a:off x="9072849" y="0"/>
            <a:ext cx="3119151" cy="6858000"/>
          </a:xfrm>
          <a:prstGeom prst="rect">
            <a:avLst/>
          </a:prstGeom>
        </p:spPr>
      </p:pic>
      <p:pic>
        <p:nvPicPr>
          <p:cNvPr id="4" name="Immagine 3">
            <a:extLst>
              <a:ext uri="{FF2B5EF4-FFF2-40B4-BE49-F238E27FC236}">
                <a16:creationId xmlns:a16="http://schemas.microsoft.com/office/drawing/2014/main" id="{6B5724B7-5760-4D04-A72F-E700305944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9643" y="4892597"/>
            <a:ext cx="3140723" cy="1664583"/>
          </a:xfrm>
          <a:prstGeom prst="rect">
            <a:avLst/>
          </a:prstGeom>
        </p:spPr>
      </p:pic>
    </p:spTree>
    <p:extLst>
      <p:ext uri="{BB962C8B-B14F-4D97-AF65-F5344CB8AC3E}">
        <p14:creationId xmlns:p14="http://schemas.microsoft.com/office/powerpoint/2010/main" val="158985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testo e immagine 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r>
              <a:rPr lang="it-IT"/>
              <a:t>Titolo della presentazione</a:t>
            </a:r>
            <a:endParaRPr lang="it-IT" dirty="0"/>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dirty="0"/>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1700213"/>
            <a:ext cx="3466992" cy="4392612"/>
          </a:xfrm>
        </p:spPr>
        <p:txBody>
          <a:bodyPr>
            <a:normAutofit/>
          </a:bodyPr>
          <a:lstStyle>
            <a:lvl1pPr>
              <a:lnSpc>
                <a:spcPct val="100000"/>
              </a:lnSpc>
              <a:defRPr sz="2000"/>
            </a:lvl1pPr>
            <a:lvl2pPr>
              <a:lnSpc>
                <a:spcPct val="100000"/>
              </a:lnSpc>
              <a:defRPr sz="2000"/>
            </a:lvl2pPr>
          </a:lstStyle>
          <a:p>
            <a:pPr lvl="0"/>
            <a:r>
              <a:rPr lang="it-IT" dirty="0"/>
              <a:t>Modifica gli stili del testo dello schema</a:t>
            </a:r>
          </a:p>
          <a:p>
            <a:pPr lvl="1"/>
            <a:r>
              <a:rPr lang="it-IT" dirty="0"/>
              <a:t>Secondo livello</a:t>
            </a:r>
          </a:p>
        </p:txBody>
      </p:sp>
      <p:sp>
        <p:nvSpPr>
          <p:cNvPr id="10" name="Segnaposto contenuto 6">
            <a:extLst>
              <a:ext uri="{FF2B5EF4-FFF2-40B4-BE49-F238E27FC236}">
                <a16:creationId xmlns:a16="http://schemas.microsoft.com/office/drawing/2014/main" id="{00A1CEEF-AF9E-1646-B46C-56FD842CE72C}"/>
              </a:ext>
            </a:extLst>
          </p:cNvPr>
          <p:cNvSpPr>
            <a:spLocks noGrp="1"/>
          </p:cNvSpPr>
          <p:nvPr>
            <p:ph sz="quarter" idx="16"/>
          </p:nvPr>
        </p:nvSpPr>
        <p:spPr>
          <a:xfrm>
            <a:off x="9255095"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1" name="Segnaposto contenuto 6">
            <a:extLst>
              <a:ext uri="{FF2B5EF4-FFF2-40B4-BE49-F238E27FC236}">
                <a16:creationId xmlns:a16="http://schemas.microsoft.com/office/drawing/2014/main" id="{9E4175B0-60E2-5940-BD81-954A7DD49D7F}"/>
              </a:ext>
            </a:extLst>
          </p:cNvPr>
          <p:cNvSpPr>
            <a:spLocks noGrp="1"/>
          </p:cNvSpPr>
          <p:nvPr>
            <p:ph sz="quarter" idx="17"/>
          </p:nvPr>
        </p:nvSpPr>
        <p:spPr>
          <a:xfrm>
            <a:off x="9255095" y="1709053"/>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2" name="Segnaposto contenuto 6">
            <a:extLst>
              <a:ext uri="{FF2B5EF4-FFF2-40B4-BE49-F238E27FC236}">
                <a16:creationId xmlns:a16="http://schemas.microsoft.com/office/drawing/2014/main" id="{6C35076F-3FED-504B-9EAE-E7907D350852}"/>
              </a:ext>
            </a:extLst>
          </p:cNvPr>
          <p:cNvSpPr>
            <a:spLocks noGrp="1"/>
          </p:cNvSpPr>
          <p:nvPr>
            <p:ph sz="quarter" idx="18"/>
          </p:nvPr>
        </p:nvSpPr>
        <p:spPr>
          <a:xfrm>
            <a:off x="6930860"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3" name="Segnaposto contenuto 6">
            <a:extLst>
              <a:ext uri="{FF2B5EF4-FFF2-40B4-BE49-F238E27FC236}">
                <a16:creationId xmlns:a16="http://schemas.microsoft.com/office/drawing/2014/main" id="{922D2C53-0823-724B-9679-E3DA9D461DB1}"/>
              </a:ext>
            </a:extLst>
          </p:cNvPr>
          <p:cNvSpPr>
            <a:spLocks noGrp="1"/>
          </p:cNvSpPr>
          <p:nvPr>
            <p:ph sz="quarter" idx="19"/>
          </p:nvPr>
        </p:nvSpPr>
        <p:spPr>
          <a:xfrm>
            <a:off x="6930860" y="1709053"/>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4" name="Segnaposto contenuto 6">
            <a:extLst>
              <a:ext uri="{FF2B5EF4-FFF2-40B4-BE49-F238E27FC236}">
                <a16:creationId xmlns:a16="http://schemas.microsoft.com/office/drawing/2014/main" id="{F2F0BB26-DEE8-AA42-B51A-4A3DCC6247B6}"/>
              </a:ext>
            </a:extLst>
          </p:cNvPr>
          <p:cNvSpPr>
            <a:spLocks noGrp="1"/>
          </p:cNvSpPr>
          <p:nvPr>
            <p:ph sz="quarter" idx="20"/>
          </p:nvPr>
        </p:nvSpPr>
        <p:spPr>
          <a:xfrm>
            <a:off x="4606625"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5" name="Segnaposto contenuto 6">
            <a:extLst>
              <a:ext uri="{FF2B5EF4-FFF2-40B4-BE49-F238E27FC236}">
                <a16:creationId xmlns:a16="http://schemas.microsoft.com/office/drawing/2014/main" id="{98E57A19-FCD4-E84A-BA05-A6C9D52E26D9}"/>
              </a:ext>
            </a:extLst>
          </p:cNvPr>
          <p:cNvSpPr>
            <a:spLocks noGrp="1"/>
          </p:cNvSpPr>
          <p:nvPr>
            <p:ph sz="quarter" idx="21"/>
          </p:nvPr>
        </p:nvSpPr>
        <p:spPr>
          <a:xfrm>
            <a:off x="4606625" y="1709053"/>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Tree>
    <p:extLst>
      <p:ext uri="{BB962C8B-B14F-4D97-AF65-F5344CB8AC3E}">
        <p14:creationId xmlns:p14="http://schemas.microsoft.com/office/powerpoint/2010/main" val="160130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testo e immagine 4">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r>
              <a:rPr lang="it-IT"/>
              <a:t>Titolo della presentazione</a:t>
            </a:r>
            <a:endParaRPr lang="it-IT" dirty="0"/>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dirty="0"/>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1700213"/>
            <a:ext cx="10442575" cy="2068155"/>
          </a:xfrm>
        </p:spPr>
        <p:txBody>
          <a:bodyPr>
            <a:normAutofit/>
          </a:bodyPr>
          <a:lstStyle>
            <a:lvl1pPr>
              <a:lnSpc>
                <a:spcPct val="100000"/>
              </a:lnSpc>
              <a:defRPr sz="2000"/>
            </a:lvl1pPr>
            <a:lvl2pPr>
              <a:lnSpc>
                <a:spcPct val="100000"/>
              </a:lnSpc>
              <a:defRPr sz="2000"/>
            </a:lvl2pPr>
          </a:lstStyle>
          <a:p>
            <a:pPr lvl="0"/>
            <a:r>
              <a:rPr lang="it-IT" dirty="0"/>
              <a:t>Modifica gli stili del testo dello schema</a:t>
            </a:r>
          </a:p>
          <a:p>
            <a:pPr lvl="1"/>
            <a:r>
              <a:rPr lang="it-IT" dirty="0"/>
              <a:t>Secondo livello</a:t>
            </a:r>
          </a:p>
        </p:txBody>
      </p:sp>
      <p:sp>
        <p:nvSpPr>
          <p:cNvPr id="10" name="Segnaposto contenuto 6">
            <a:extLst>
              <a:ext uri="{FF2B5EF4-FFF2-40B4-BE49-F238E27FC236}">
                <a16:creationId xmlns:a16="http://schemas.microsoft.com/office/drawing/2014/main" id="{00A1CEEF-AF9E-1646-B46C-56FD842CE72C}"/>
              </a:ext>
            </a:extLst>
          </p:cNvPr>
          <p:cNvSpPr>
            <a:spLocks noGrp="1"/>
          </p:cNvSpPr>
          <p:nvPr>
            <p:ph sz="quarter" idx="16"/>
          </p:nvPr>
        </p:nvSpPr>
        <p:spPr>
          <a:xfrm>
            <a:off x="9255095"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2" name="Segnaposto contenuto 6">
            <a:extLst>
              <a:ext uri="{FF2B5EF4-FFF2-40B4-BE49-F238E27FC236}">
                <a16:creationId xmlns:a16="http://schemas.microsoft.com/office/drawing/2014/main" id="{6C35076F-3FED-504B-9EAE-E7907D350852}"/>
              </a:ext>
            </a:extLst>
          </p:cNvPr>
          <p:cNvSpPr>
            <a:spLocks noGrp="1"/>
          </p:cNvSpPr>
          <p:nvPr>
            <p:ph sz="quarter" idx="18"/>
          </p:nvPr>
        </p:nvSpPr>
        <p:spPr>
          <a:xfrm>
            <a:off x="6930860"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4" name="Segnaposto contenuto 6">
            <a:extLst>
              <a:ext uri="{FF2B5EF4-FFF2-40B4-BE49-F238E27FC236}">
                <a16:creationId xmlns:a16="http://schemas.microsoft.com/office/drawing/2014/main" id="{785B94D8-42F0-5046-8EDE-838D142FE8D2}"/>
              </a:ext>
            </a:extLst>
          </p:cNvPr>
          <p:cNvSpPr>
            <a:spLocks noGrp="1"/>
          </p:cNvSpPr>
          <p:nvPr>
            <p:ph sz="quarter" idx="20"/>
          </p:nvPr>
        </p:nvSpPr>
        <p:spPr>
          <a:xfrm>
            <a:off x="4606183"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5" name="Segnaposto contenuto 6">
            <a:extLst>
              <a:ext uri="{FF2B5EF4-FFF2-40B4-BE49-F238E27FC236}">
                <a16:creationId xmlns:a16="http://schemas.microsoft.com/office/drawing/2014/main" id="{9328A3F5-E786-9447-8D0D-57F819A0E33B}"/>
              </a:ext>
            </a:extLst>
          </p:cNvPr>
          <p:cNvSpPr>
            <a:spLocks noGrp="1"/>
          </p:cNvSpPr>
          <p:nvPr>
            <p:ph sz="quarter" idx="21"/>
          </p:nvPr>
        </p:nvSpPr>
        <p:spPr>
          <a:xfrm>
            <a:off x="2281948"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Tree>
    <p:extLst>
      <p:ext uri="{BB962C8B-B14F-4D97-AF65-F5344CB8AC3E}">
        <p14:creationId xmlns:p14="http://schemas.microsoft.com/office/powerpoint/2010/main" val="909848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testo e immagine 5">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r>
              <a:rPr lang="it-IT"/>
              <a:t>Titolo della presentazione</a:t>
            </a:r>
            <a:endParaRPr lang="it-IT" dirty="0"/>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dirty="0"/>
          </a:p>
        </p:txBody>
      </p:sp>
      <p:sp>
        <p:nvSpPr>
          <p:cNvPr id="10" name="Segnaposto contenuto 6">
            <a:extLst>
              <a:ext uri="{FF2B5EF4-FFF2-40B4-BE49-F238E27FC236}">
                <a16:creationId xmlns:a16="http://schemas.microsoft.com/office/drawing/2014/main" id="{00A1CEEF-AF9E-1646-B46C-56FD842CE72C}"/>
              </a:ext>
            </a:extLst>
          </p:cNvPr>
          <p:cNvSpPr>
            <a:spLocks noGrp="1"/>
          </p:cNvSpPr>
          <p:nvPr>
            <p:ph sz="quarter" idx="16"/>
          </p:nvPr>
        </p:nvSpPr>
        <p:spPr>
          <a:xfrm>
            <a:off x="9255095"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2" name="Segnaposto contenuto 6">
            <a:extLst>
              <a:ext uri="{FF2B5EF4-FFF2-40B4-BE49-F238E27FC236}">
                <a16:creationId xmlns:a16="http://schemas.microsoft.com/office/drawing/2014/main" id="{6C35076F-3FED-504B-9EAE-E7907D350852}"/>
              </a:ext>
            </a:extLst>
          </p:cNvPr>
          <p:cNvSpPr>
            <a:spLocks noGrp="1"/>
          </p:cNvSpPr>
          <p:nvPr>
            <p:ph sz="quarter" idx="18"/>
          </p:nvPr>
        </p:nvSpPr>
        <p:spPr>
          <a:xfrm>
            <a:off x="6930860"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4" name="Segnaposto contenuto 6">
            <a:extLst>
              <a:ext uri="{FF2B5EF4-FFF2-40B4-BE49-F238E27FC236}">
                <a16:creationId xmlns:a16="http://schemas.microsoft.com/office/drawing/2014/main" id="{785B94D8-42F0-5046-8EDE-838D142FE8D2}"/>
              </a:ext>
            </a:extLst>
          </p:cNvPr>
          <p:cNvSpPr>
            <a:spLocks noGrp="1"/>
          </p:cNvSpPr>
          <p:nvPr>
            <p:ph sz="quarter" idx="20"/>
          </p:nvPr>
        </p:nvSpPr>
        <p:spPr>
          <a:xfrm>
            <a:off x="4606183"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5" name="Segnaposto contenuto 6">
            <a:extLst>
              <a:ext uri="{FF2B5EF4-FFF2-40B4-BE49-F238E27FC236}">
                <a16:creationId xmlns:a16="http://schemas.microsoft.com/office/drawing/2014/main" id="{9328A3F5-E786-9447-8D0D-57F819A0E33B}"/>
              </a:ext>
            </a:extLst>
          </p:cNvPr>
          <p:cNvSpPr>
            <a:spLocks noGrp="1"/>
          </p:cNvSpPr>
          <p:nvPr>
            <p:ph sz="quarter" idx="21"/>
          </p:nvPr>
        </p:nvSpPr>
        <p:spPr>
          <a:xfrm>
            <a:off x="2281948"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1" name="Segnaposto contenuto 6">
            <a:extLst>
              <a:ext uri="{FF2B5EF4-FFF2-40B4-BE49-F238E27FC236}">
                <a16:creationId xmlns:a16="http://schemas.microsoft.com/office/drawing/2014/main" id="{5EBEE284-5CA3-304D-8732-5FDF12E79D91}"/>
              </a:ext>
            </a:extLst>
          </p:cNvPr>
          <p:cNvSpPr>
            <a:spLocks noGrp="1"/>
          </p:cNvSpPr>
          <p:nvPr>
            <p:ph sz="quarter" idx="22"/>
          </p:nvPr>
        </p:nvSpPr>
        <p:spPr>
          <a:xfrm>
            <a:off x="9255095" y="1717598"/>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3" name="Segnaposto contenuto 6">
            <a:extLst>
              <a:ext uri="{FF2B5EF4-FFF2-40B4-BE49-F238E27FC236}">
                <a16:creationId xmlns:a16="http://schemas.microsoft.com/office/drawing/2014/main" id="{1A354017-0192-3B4F-9C21-D55A995F2C81}"/>
              </a:ext>
            </a:extLst>
          </p:cNvPr>
          <p:cNvSpPr>
            <a:spLocks noGrp="1"/>
          </p:cNvSpPr>
          <p:nvPr>
            <p:ph sz="quarter" idx="23"/>
          </p:nvPr>
        </p:nvSpPr>
        <p:spPr>
          <a:xfrm>
            <a:off x="6930860" y="1717598"/>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6" name="Segnaposto contenuto 6">
            <a:extLst>
              <a:ext uri="{FF2B5EF4-FFF2-40B4-BE49-F238E27FC236}">
                <a16:creationId xmlns:a16="http://schemas.microsoft.com/office/drawing/2014/main" id="{C85D59DA-12D3-4844-B4BC-BD500660AB85}"/>
              </a:ext>
            </a:extLst>
          </p:cNvPr>
          <p:cNvSpPr>
            <a:spLocks noGrp="1"/>
          </p:cNvSpPr>
          <p:nvPr>
            <p:ph sz="quarter" idx="24"/>
          </p:nvPr>
        </p:nvSpPr>
        <p:spPr>
          <a:xfrm>
            <a:off x="4606183" y="1717598"/>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
        <p:nvSpPr>
          <p:cNvPr id="17" name="Segnaposto contenuto 6">
            <a:extLst>
              <a:ext uri="{FF2B5EF4-FFF2-40B4-BE49-F238E27FC236}">
                <a16:creationId xmlns:a16="http://schemas.microsoft.com/office/drawing/2014/main" id="{49A77F38-50F8-1245-9595-5DBB193142F0}"/>
              </a:ext>
            </a:extLst>
          </p:cNvPr>
          <p:cNvSpPr>
            <a:spLocks noGrp="1"/>
          </p:cNvSpPr>
          <p:nvPr>
            <p:ph sz="quarter" idx="25"/>
          </p:nvPr>
        </p:nvSpPr>
        <p:spPr>
          <a:xfrm>
            <a:off x="2281948" y="1717598"/>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Modifica gli stili del testo dello schema</a:t>
            </a:r>
          </a:p>
        </p:txBody>
      </p:sp>
    </p:spTree>
    <p:extLst>
      <p:ext uri="{BB962C8B-B14F-4D97-AF65-F5344CB8AC3E}">
        <p14:creationId xmlns:p14="http://schemas.microsoft.com/office/powerpoint/2010/main" val="6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5" Type="http://schemas.openxmlformats.org/officeDocument/2006/relationships/theme" Target="../theme/theme6.xml"/><Relationship Id="rId4"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5" Type="http://schemas.openxmlformats.org/officeDocument/2006/relationships/slideLayout" Target="../slideLayouts/slideLayout64.xml"/><Relationship Id="rId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496D64C-C47C-2B45-8401-F3FE5B786101}"/>
              </a:ext>
            </a:extLst>
          </p:cNvPr>
          <p:cNvSpPr>
            <a:spLocks noGrp="1"/>
          </p:cNvSpPr>
          <p:nvPr>
            <p:ph type="title"/>
          </p:nvPr>
        </p:nvSpPr>
        <p:spPr>
          <a:xfrm>
            <a:off x="874713" y="441326"/>
            <a:ext cx="10442573" cy="970948"/>
          </a:xfrm>
          <a:prstGeom prst="rect">
            <a:avLst/>
          </a:prstGeom>
        </p:spPr>
        <p:txBody>
          <a:bodyPr vert="horz" lIns="91440" tIns="45720" rIns="91440" bIns="45720" rtlCol="0" anchor="t">
            <a:normAutofit/>
          </a:bodyPr>
          <a:lstStyle/>
          <a:p>
            <a:r>
              <a:rPr lang="it-IT" dirty="0"/>
              <a:t>FARE CLIC PER MODIFICARE LO STILE DEL TITOLO</a:t>
            </a:r>
          </a:p>
        </p:txBody>
      </p:sp>
      <p:sp>
        <p:nvSpPr>
          <p:cNvPr id="3" name="Segnaposto testo 2">
            <a:extLst>
              <a:ext uri="{FF2B5EF4-FFF2-40B4-BE49-F238E27FC236}">
                <a16:creationId xmlns:a16="http://schemas.microsoft.com/office/drawing/2014/main" id="{FF35DD1B-99C6-4744-ADAD-BD1EED437B42}"/>
              </a:ext>
            </a:extLst>
          </p:cNvPr>
          <p:cNvSpPr>
            <a:spLocks noGrp="1"/>
          </p:cNvSpPr>
          <p:nvPr>
            <p:ph type="body" idx="1"/>
          </p:nvPr>
        </p:nvSpPr>
        <p:spPr>
          <a:xfrm>
            <a:off x="874713" y="1700213"/>
            <a:ext cx="10442574" cy="4392612"/>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a:extLst>
              <a:ext uri="{FF2B5EF4-FFF2-40B4-BE49-F238E27FC236}">
                <a16:creationId xmlns:a16="http://schemas.microsoft.com/office/drawing/2014/main" id="{EB69DDC4-A1D8-1249-9980-B926C6ABAC9C}"/>
              </a:ext>
            </a:extLst>
          </p:cNvPr>
          <p:cNvSpPr>
            <a:spLocks noGrp="1"/>
          </p:cNvSpPr>
          <p:nvPr>
            <p:ph type="ftr" sz="quarter" idx="3"/>
          </p:nvPr>
        </p:nvSpPr>
        <p:spPr>
          <a:xfrm>
            <a:off x="874712" y="6492875"/>
            <a:ext cx="7918910" cy="365125"/>
          </a:xfrm>
          <a:prstGeom prst="rect">
            <a:avLst/>
          </a:prstGeom>
        </p:spPr>
        <p:txBody>
          <a:bodyPr vert="horz" lIns="91440" tIns="45720" rIns="91440" bIns="45720" rtlCol="0" anchor="t"/>
          <a:lstStyle>
            <a:lvl1pPr algn="l">
              <a:defRPr sz="1200" b="0" i="0">
                <a:solidFill>
                  <a:srgbClr val="003087"/>
                </a:solidFill>
                <a:latin typeface="Montserrat Medium" pitchFamily="2" charset="77"/>
              </a:defRPr>
            </a:lvl1pPr>
          </a:lstStyle>
          <a:p>
            <a:r>
              <a:rPr lang="it-IT"/>
              <a:t>Titolo della presentazione</a:t>
            </a:r>
            <a:endParaRPr lang="it-IT" dirty="0"/>
          </a:p>
        </p:txBody>
      </p:sp>
      <p:sp>
        <p:nvSpPr>
          <p:cNvPr id="6" name="Segnaposto numero diapositiva 5">
            <a:extLst>
              <a:ext uri="{FF2B5EF4-FFF2-40B4-BE49-F238E27FC236}">
                <a16:creationId xmlns:a16="http://schemas.microsoft.com/office/drawing/2014/main" id="{4F2BBF52-97FB-6046-88A6-020D06307AA1}"/>
              </a:ext>
            </a:extLst>
          </p:cNvPr>
          <p:cNvSpPr>
            <a:spLocks noGrp="1"/>
          </p:cNvSpPr>
          <p:nvPr>
            <p:ph type="sldNum" sz="quarter" idx="4"/>
          </p:nvPr>
        </p:nvSpPr>
        <p:spPr>
          <a:xfrm>
            <a:off x="9024359" y="6492875"/>
            <a:ext cx="2292929" cy="365125"/>
          </a:xfrm>
          <a:prstGeom prst="rect">
            <a:avLst/>
          </a:prstGeom>
        </p:spPr>
        <p:txBody>
          <a:bodyPr vert="horz" lIns="91440" tIns="45720" rIns="91440" bIns="45720" rtlCol="0" anchor="t"/>
          <a:lstStyle>
            <a:lvl1pPr algn="r">
              <a:defRPr sz="1200" b="0" i="0">
                <a:solidFill>
                  <a:srgbClr val="003087"/>
                </a:solidFill>
                <a:latin typeface="Montserrat Medium" pitchFamily="2" charset="77"/>
              </a:defRPr>
            </a:lvl1pPr>
          </a:lstStyle>
          <a:p>
            <a:fld id="{B2CA41FB-6C57-2848-ACC3-83E7EFFBEE78}" type="slidenum">
              <a:rPr lang="it-IT" smtClean="0"/>
              <a:pPr/>
              <a:t>‹N›</a:t>
            </a:fld>
            <a:endParaRPr lang="it-IT" dirty="0"/>
          </a:p>
        </p:txBody>
      </p:sp>
    </p:spTree>
    <p:extLst>
      <p:ext uri="{BB962C8B-B14F-4D97-AF65-F5344CB8AC3E}">
        <p14:creationId xmlns:p14="http://schemas.microsoft.com/office/powerpoint/2010/main" val="231095402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hdr="0" dt="0"/>
  <p:txStyles>
    <p:titleStyle>
      <a:lvl1pPr algn="l" defTabSz="914400" rtl="0" eaLnBrk="1" latinLnBrk="0" hangingPunct="1">
        <a:lnSpc>
          <a:spcPct val="90000"/>
        </a:lnSpc>
        <a:spcBef>
          <a:spcPct val="0"/>
        </a:spcBef>
        <a:buNone/>
        <a:defRPr sz="2800" b="0" i="0" kern="1200">
          <a:solidFill>
            <a:srgbClr val="003087"/>
          </a:solidFill>
          <a:latin typeface="Montserrat" pitchFamily="2" charset="77"/>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000" b="0" i="0" kern="1200">
          <a:solidFill>
            <a:schemeClr val="tx1"/>
          </a:solidFill>
          <a:latin typeface="Montserrat" pitchFamily="2" charset="77"/>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ontserrat" pitchFamily="2" charset="77"/>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ontserrat" pitchFamily="2" charset="77"/>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ontserrat" pitchFamily="2" charset="77"/>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551">
          <p15:clr>
            <a:srgbClr val="F26B43"/>
          </p15:clr>
        </p15:guide>
        <p15:guide id="4" pos="7129">
          <p15:clr>
            <a:srgbClr val="F26B43"/>
          </p15:clr>
        </p15:guide>
        <p15:guide id="5" orient="horz" pos="278">
          <p15:clr>
            <a:srgbClr val="F26B43"/>
          </p15:clr>
        </p15:guide>
        <p15:guide id="6" orient="horz" pos="890">
          <p15:clr>
            <a:srgbClr val="F26B43"/>
          </p15:clr>
        </p15:guide>
        <p15:guide id="7" orient="horz" pos="1071">
          <p15:clr>
            <a:srgbClr val="F26B43"/>
          </p15:clr>
        </p15:guide>
        <p15:guide id="8" orient="horz" pos="3838">
          <p15:clr>
            <a:srgbClr val="F26B43"/>
          </p15:clr>
        </p15:guide>
        <p15:guide id="9" orient="horz" pos="40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496D64C-C47C-2B45-8401-F3FE5B786101}"/>
              </a:ext>
            </a:extLst>
          </p:cNvPr>
          <p:cNvSpPr>
            <a:spLocks noGrp="1"/>
          </p:cNvSpPr>
          <p:nvPr>
            <p:ph type="title"/>
          </p:nvPr>
        </p:nvSpPr>
        <p:spPr>
          <a:xfrm>
            <a:off x="874713" y="441326"/>
            <a:ext cx="10442573" cy="970948"/>
          </a:xfrm>
          <a:prstGeom prst="rect">
            <a:avLst/>
          </a:prstGeom>
        </p:spPr>
        <p:txBody>
          <a:bodyPr vert="horz" lIns="91440" tIns="45720" rIns="91440" bIns="45720" rtlCol="0" anchor="t">
            <a:normAutofit/>
          </a:bodyPr>
          <a:lstStyle/>
          <a:p>
            <a:r>
              <a:rPr lang="it-IT" dirty="0"/>
              <a:t>FARE CLIC PER MODIFICARE LO STILE DEL TITOLO</a:t>
            </a:r>
          </a:p>
        </p:txBody>
      </p:sp>
      <p:sp>
        <p:nvSpPr>
          <p:cNvPr id="3" name="Segnaposto testo 2">
            <a:extLst>
              <a:ext uri="{FF2B5EF4-FFF2-40B4-BE49-F238E27FC236}">
                <a16:creationId xmlns:a16="http://schemas.microsoft.com/office/drawing/2014/main" id="{FF35DD1B-99C6-4744-ADAD-BD1EED437B42}"/>
              </a:ext>
            </a:extLst>
          </p:cNvPr>
          <p:cNvSpPr>
            <a:spLocks noGrp="1"/>
          </p:cNvSpPr>
          <p:nvPr>
            <p:ph type="body" idx="1"/>
          </p:nvPr>
        </p:nvSpPr>
        <p:spPr>
          <a:xfrm>
            <a:off x="874713" y="1700213"/>
            <a:ext cx="10442574" cy="4392612"/>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a:extLst>
              <a:ext uri="{FF2B5EF4-FFF2-40B4-BE49-F238E27FC236}">
                <a16:creationId xmlns:a16="http://schemas.microsoft.com/office/drawing/2014/main" id="{EB69DDC4-A1D8-1249-9980-B926C6ABAC9C}"/>
              </a:ext>
            </a:extLst>
          </p:cNvPr>
          <p:cNvSpPr>
            <a:spLocks noGrp="1"/>
          </p:cNvSpPr>
          <p:nvPr>
            <p:ph type="ftr" sz="quarter" idx="3"/>
          </p:nvPr>
        </p:nvSpPr>
        <p:spPr>
          <a:xfrm>
            <a:off x="874712" y="6492875"/>
            <a:ext cx="7918910" cy="365125"/>
          </a:xfrm>
          <a:prstGeom prst="rect">
            <a:avLst/>
          </a:prstGeom>
        </p:spPr>
        <p:txBody>
          <a:bodyPr vert="horz" lIns="91440" tIns="45720" rIns="91440" bIns="45720" rtlCol="0" anchor="t"/>
          <a:lstStyle>
            <a:lvl1pPr algn="l">
              <a:defRPr sz="1200" b="0" i="0">
                <a:solidFill>
                  <a:srgbClr val="708C67"/>
                </a:solidFill>
                <a:latin typeface="Montserrat Medium" pitchFamily="2" charset="77"/>
              </a:defRPr>
            </a:lvl1pPr>
          </a:lstStyle>
          <a:p>
            <a:r>
              <a:rPr lang="it-IT"/>
              <a:t>Titolo della presentazione</a:t>
            </a:r>
            <a:endParaRPr lang="it-IT" dirty="0"/>
          </a:p>
        </p:txBody>
      </p:sp>
      <p:sp>
        <p:nvSpPr>
          <p:cNvPr id="6" name="Segnaposto numero diapositiva 5">
            <a:extLst>
              <a:ext uri="{FF2B5EF4-FFF2-40B4-BE49-F238E27FC236}">
                <a16:creationId xmlns:a16="http://schemas.microsoft.com/office/drawing/2014/main" id="{4F2BBF52-97FB-6046-88A6-020D06307AA1}"/>
              </a:ext>
            </a:extLst>
          </p:cNvPr>
          <p:cNvSpPr>
            <a:spLocks noGrp="1"/>
          </p:cNvSpPr>
          <p:nvPr>
            <p:ph type="sldNum" sz="quarter" idx="4"/>
          </p:nvPr>
        </p:nvSpPr>
        <p:spPr>
          <a:xfrm>
            <a:off x="9024359" y="6492875"/>
            <a:ext cx="2292929" cy="365125"/>
          </a:xfrm>
          <a:prstGeom prst="rect">
            <a:avLst/>
          </a:prstGeom>
        </p:spPr>
        <p:txBody>
          <a:bodyPr vert="horz" lIns="91440" tIns="45720" rIns="91440" bIns="45720" rtlCol="0" anchor="t"/>
          <a:lstStyle>
            <a:lvl1pPr algn="r">
              <a:defRPr sz="1200" b="0" i="0">
                <a:solidFill>
                  <a:srgbClr val="708C67"/>
                </a:solidFill>
                <a:latin typeface="Montserrat Medium" pitchFamily="2" charset="77"/>
              </a:defRPr>
            </a:lvl1pPr>
          </a:lstStyle>
          <a:p>
            <a:fld id="{B2CA41FB-6C57-2848-ACC3-83E7EFFBEE78}" type="slidenum">
              <a:rPr lang="it-IT" smtClean="0"/>
              <a:pPr/>
              <a:t>‹N›</a:t>
            </a:fld>
            <a:endParaRPr lang="it-IT" dirty="0"/>
          </a:p>
        </p:txBody>
      </p:sp>
    </p:spTree>
    <p:extLst>
      <p:ext uri="{BB962C8B-B14F-4D97-AF65-F5344CB8AC3E}">
        <p14:creationId xmlns:p14="http://schemas.microsoft.com/office/powerpoint/2010/main" val="233920827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hdr="0" dt="0"/>
  <p:txStyles>
    <p:titleStyle>
      <a:lvl1pPr algn="l" defTabSz="914400" rtl="0" eaLnBrk="1" latinLnBrk="0" hangingPunct="1">
        <a:lnSpc>
          <a:spcPct val="90000"/>
        </a:lnSpc>
        <a:spcBef>
          <a:spcPct val="0"/>
        </a:spcBef>
        <a:buNone/>
        <a:defRPr sz="2800" b="0" i="0" kern="1200">
          <a:solidFill>
            <a:srgbClr val="708C67"/>
          </a:solidFill>
          <a:latin typeface="Montserrat" pitchFamily="2" charset="77"/>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000" b="0" i="0" kern="1200">
          <a:solidFill>
            <a:schemeClr val="tx1"/>
          </a:solidFill>
          <a:latin typeface="Montserrat" pitchFamily="2" charset="77"/>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ontserrat" pitchFamily="2" charset="77"/>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ontserrat" pitchFamily="2" charset="77"/>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ontserrat" pitchFamily="2" charset="77"/>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551">
          <p15:clr>
            <a:srgbClr val="F26B43"/>
          </p15:clr>
        </p15:guide>
        <p15:guide id="4" pos="7129">
          <p15:clr>
            <a:srgbClr val="F26B43"/>
          </p15:clr>
        </p15:guide>
        <p15:guide id="5" orient="horz" pos="278">
          <p15:clr>
            <a:srgbClr val="F26B43"/>
          </p15:clr>
        </p15:guide>
        <p15:guide id="6" orient="horz" pos="890">
          <p15:clr>
            <a:srgbClr val="F26B43"/>
          </p15:clr>
        </p15:guide>
        <p15:guide id="7" orient="horz" pos="1071">
          <p15:clr>
            <a:srgbClr val="F26B43"/>
          </p15:clr>
        </p15:guide>
        <p15:guide id="8" orient="horz" pos="3838">
          <p15:clr>
            <a:srgbClr val="F26B43"/>
          </p15:clr>
        </p15:guide>
        <p15:guide id="9" orient="horz" pos="40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496D64C-C47C-2B45-8401-F3FE5B786101}"/>
              </a:ext>
            </a:extLst>
          </p:cNvPr>
          <p:cNvSpPr>
            <a:spLocks noGrp="1"/>
          </p:cNvSpPr>
          <p:nvPr>
            <p:ph type="title"/>
          </p:nvPr>
        </p:nvSpPr>
        <p:spPr>
          <a:xfrm>
            <a:off x="874713" y="441326"/>
            <a:ext cx="10442573" cy="970948"/>
          </a:xfrm>
          <a:prstGeom prst="rect">
            <a:avLst/>
          </a:prstGeom>
        </p:spPr>
        <p:txBody>
          <a:bodyPr vert="horz" lIns="91440" tIns="45720" rIns="91440" bIns="45720" rtlCol="0" anchor="t">
            <a:normAutofit/>
          </a:bodyPr>
          <a:lstStyle/>
          <a:p>
            <a:r>
              <a:rPr lang="it-IT" dirty="0"/>
              <a:t>FARE CLIC PER MODIFICARE LO STILE DEL TITOLO</a:t>
            </a:r>
          </a:p>
        </p:txBody>
      </p:sp>
      <p:sp>
        <p:nvSpPr>
          <p:cNvPr id="3" name="Segnaposto testo 2">
            <a:extLst>
              <a:ext uri="{FF2B5EF4-FFF2-40B4-BE49-F238E27FC236}">
                <a16:creationId xmlns:a16="http://schemas.microsoft.com/office/drawing/2014/main" id="{FF35DD1B-99C6-4744-ADAD-BD1EED437B42}"/>
              </a:ext>
            </a:extLst>
          </p:cNvPr>
          <p:cNvSpPr>
            <a:spLocks noGrp="1"/>
          </p:cNvSpPr>
          <p:nvPr>
            <p:ph type="body" idx="1"/>
          </p:nvPr>
        </p:nvSpPr>
        <p:spPr>
          <a:xfrm>
            <a:off x="874713" y="1700213"/>
            <a:ext cx="10442574" cy="4392612"/>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a:extLst>
              <a:ext uri="{FF2B5EF4-FFF2-40B4-BE49-F238E27FC236}">
                <a16:creationId xmlns:a16="http://schemas.microsoft.com/office/drawing/2014/main" id="{EB69DDC4-A1D8-1249-9980-B926C6ABAC9C}"/>
              </a:ext>
            </a:extLst>
          </p:cNvPr>
          <p:cNvSpPr>
            <a:spLocks noGrp="1"/>
          </p:cNvSpPr>
          <p:nvPr>
            <p:ph type="ftr" sz="quarter" idx="3"/>
          </p:nvPr>
        </p:nvSpPr>
        <p:spPr>
          <a:xfrm>
            <a:off x="874712" y="6492875"/>
            <a:ext cx="7918910" cy="365125"/>
          </a:xfrm>
          <a:prstGeom prst="rect">
            <a:avLst/>
          </a:prstGeom>
        </p:spPr>
        <p:txBody>
          <a:bodyPr vert="horz" lIns="91440" tIns="45720" rIns="91440" bIns="45720" rtlCol="0" anchor="t"/>
          <a:lstStyle>
            <a:lvl1pPr algn="l">
              <a:defRPr sz="1200" b="0" i="0">
                <a:solidFill>
                  <a:srgbClr val="9E3223"/>
                </a:solidFill>
                <a:latin typeface="Montserrat Medium" pitchFamily="2" charset="77"/>
              </a:defRPr>
            </a:lvl1pPr>
          </a:lstStyle>
          <a:p>
            <a:r>
              <a:rPr lang="it-IT"/>
              <a:t>Titolo della presentazione</a:t>
            </a:r>
            <a:endParaRPr lang="it-IT" dirty="0"/>
          </a:p>
        </p:txBody>
      </p:sp>
      <p:sp>
        <p:nvSpPr>
          <p:cNvPr id="6" name="Segnaposto numero diapositiva 5">
            <a:extLst>
              <a:ext uri="{FF2B5EF4-FFF2-40B4-BE49-F238E27FC236}">
                <a16:creationId xmlns:a16="http://schemas.microsoft.com/office/drawing/2014/main" id="{4F2BBF52-97FB-6046-88A6-020D06307AA1}"/>
              </a:ext>
            </a:extLst>
          </p:cNvPr>
          <p:cNvSpPr>
            <a:spLocks noGrp="1"/>
          </p:cNvSpPr>
          <p:nvPr>
            <p:ph type="sldNum" sz="quarter" idx="4"/>
          </p:nvPr>
        </p:nvSpPr>
        <p:spPr>
          <a:xfrm>
            <a:off x="9024359" y="6492875"/>
            <a:ext cx="2292929" cy="365125"/>
          </a:xfrm>
          <a:prstGeom prst="rect">
            <a:avLst/>
          </a:prstGeom>
        </p:spPr>
        <p:txBody>
          <a:bodyPr vert="horz" lIns="91440" tIns="45720" rIns="91440" bIns="45720" rtlCol="0" anchor="t"/>
          <a:lstStyle>
            <a:lvl1pPr algn="r">
              <a:defRPr sz="1200" b="0" i="0">
                <a:solidFill>
                  <a:srgbClr val="9E3223"/>
                </a:solidFill>
                <a:latin typeface="Montserrat Medium" pitchFamily="2" charset="77"/>
              </a:defRPr>
            </a:lvl1pPr>
          </a:lstStyle>
          <a:p>
            <a:fld id="{B2CA41FB-6C57-2848-ACC3-83E7EFFBEE78}" type="slidenum">
              <a:rPr lang="it-IT" smtClean="0"/>
              <a:pPr/>
              <a:t>‹N›</a:t>
            </a:fld>
            <a:endParaRPr lang="it-IT" dirty="0"/>
          </a:p>
        </p:txBody>
      </p:sp>
    </p:spTree>
    <p:extLst>
      <p:ext uri="{BB962C8B-B14F-4D97-AF65-F5344CB8AC3E}">
        <p14:creationId xmlns:p14="http://schemas.microsoft.com/office/powerpoint/2010/main" val="103642306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dt="0"/>
  <p:txStyles>
    <p:titleStyle>
      <a:lvl1pPr algn="l" defTabSz="914400" rtl="0" eaLnBrk="1" latinLnBrk="0" hangingPunct="1">
        <a:lnSpc>
          <a:spcPct val="90000"/>
        </a:lnSpc>
        <a:spcBef>
          <a:spcPct val="0"/>
        </a:spcBef>
        <a:buNone/>
        <a:defRPr sz="2800" b="0" i="0" kern="1200">
          <a:solidFill>
            <a:srgbClr val="9E3223"/>
          </a:solidFill>
          <a:latin typeface="Montserrat" pitchFamily="2" charset="77"/>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000" b="0" i="0" kern="1200">
          <a:solidFill>
            <a:schemeClr val="tx1"/>
          </a:solidFill>
          <a:latin typeface="Montserrat" pitchFamily="2" charset="77"/>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ontserrat" pitchFamily="2" charset="77"/>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ontserrat" pitchFamily="2" charset="77"/>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ontserrat" pitchFamily="2" charset="77"/>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551">
          <p15:clr>
            <a:srgbClr val="F26B43"/>
          </p15:clr>
        </p15:guide>
        <p15:guide id="4" pos="7129">
          <p15:clr>
            <a:srgbClr val="F26B43"/>
          </p15:clr>
        </p15:guide>
        <p15:guide id="5" orient="horz" pos="278">
          <p15:clr>
            <a:srgbClr val="F26B43"/>
          </p15:clr>
        </p15:guide>
        <p15:guide id="6" orient="horz" pos="890">
          <p15:clr>
            <a:srgbClr val="F26B43"/>
          </p15:clr>
        </p15:guide>
        <p15:guide id="7" orient="horz" pos="1071">
          <p15:clr>
            <a:srgbClr val="F26B43"/>
          </p15:clr>
        </p15:guide>
        <p15:guide id="8" orient="horz" pos="3838">
          <p15:clr>
            <a:srgbClr val="F26B43"/>
          </p15:clr>
        </p15:guide>
        <p15:guide id="9" orient="horz" pos="408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496D64C-C47C-2B45-8401-F3FE5B786101}"/>
              </a:ext>
            </a:extLst>
          </p:cNvPr>
          <p:cNvSpPr>
            <a:spLocks noGrp="1"/>
          </p:cNvSpPr>
          <p:nvPr>
            <p:ph type="title"/>
          </p:nvPr>
        </p:nvSpPr>
        <p:spPr>
          <a:xfrm>
            <a:off x="874713" y="441326"/>
            <a:ext cx="10442573" cy="970948"/>
          </a:xfrm>
          <a:prstGeom prst="rect">
            <a:avLst/>
          </a:prstGeom>
        </p:spPr>
        <p:txBody>
          <a:bodyPr vert="horz" lIns="91440" tIns="45720" rIns="91440" bIns="45720" rtlCol="0" anchor="t">
            <a:normAutofit/>
          </a:bodyPr>
          <a:lstStyle/>
          <a:p>
            <a:r>
              <a:rPr lang="it-IT" dirty="0"/>
              <a:t>FARE CLIC PER MODIFICARE LO STILE DEL TITOLO</a:t>
            </a:r>
          </a:p>
        </p:txBody>
      </p:sp>
      <p:sp>
        <p:nvSpPr>
          <p:cNvPr id="3" name="Segnaposto testo 2">
            <a:extLst>
              <a:ext uri="{FF2B5EF4-FFF2-40B4-BE49-F238E27FC236}">
                <a16:creationId xmlns:a16="http://schemas.microsoft.com/office/drawing/2014/main" id="{FF35DD1B-99C6-4744-ADAD-BD1EED437B42}"/>
              </a:ext>
            </a:extLst>
          </p:cNvPr>
          <p:cNvSpPr>
            <a:spLocks noGrp="1"/>
          </p:cNvSpPr>
          <p:nvPr>
            <p:ph type="body" idx="1"/>
          </p:nvPr>
        </p:nvSpPr>
        <p:spPr>
          <a:xfrm>
            <a:off x="874713" y="1700213"/>
            <a:ext cx="10442574" cy="4392612"/>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a:extLst>
              <a:ext uri="{FF2B5EF4-FFF2-40B4-BE49-F238E27FC236}">
                <a16:creationId xmlns:a16="http://schemas.microsoft.com/office/drawing/2014/main" id="{EB69DDC4-A1D8-1249-9980-B926C6ABAC9C}"/>
              </a:ext>
            </a:extLst>
          </p:cNvPr>
          <p:cNvSpPr>
            <a:spLocks noGrp="1"/>
          </p:cNvSpPr>
          <p:nvPr>
            <p:ph type="ftr" sz="quarter" idx="3"/>
          </p:nvPr>
        </p:nvSpPr>
        <p:spPr>
          <a:xfrm>
            <a:off x="874712" y="6492875"/>
            <a:ext cx="7918910" cy="365125"/>
          </a:xfrm>
          <a:prstGeom prst="rect">
            <a:avLst/>
          </a:prstGeom>
        </p:spPr>
        <p:txBody>
          <a:bodyPr vert="horz" lIns="91440" tIns="45720" rIns="91440" bIns="45720" rtlCol="0" anchor="t"/>
          <a:lstStyle>
            <a:lvl1pPr algn="l">
              <a:defRPr sz="1200" b="0" i="0">
                <a:solidFill>
                  <a:srgbClr val="302663"/>
                </a:solidFill>
                <a:latin typeface="Montserrat Medium" pitchFamily="2" charset="77"/>
              </a:defRPr>
            </a:lvl1pPr>
          </a:lstStyle>
          <a:p>
            <a:r>
              <a:rPr lang="it-IT"/>
              <a:t>Titolo della presentazione</a:t>
            </a:r>
            <a:endParaRPr lang="it-IT" dirty="0"/>
          </a:p>
        </p:txBody>
      </p:sp>
      <p:sp>
        <p:nvSpPr>
          <p:cNvPr id="6" name="Segnaposto numero diapositiva 5">
            <a:extLst>
              <a:ext uri="{FF2B5EF4-FFF2-40B4-BE49-F238E27FC236}">
                <a16:creationId xmlns:a16="http://schemas.microsoft.com/office/drawing/2014/main" id="{4F2BBF52-97FB-6046-88A6-020D06307AA1}"/>
              </a:ext>
            </a:extLst>
          </p:cNvPr>
          <p:cNvSpPr>
            <a:spLocks noGrp="1"/>
          </p:cNvSpPr>
          <p:nvPr>
            <p:ph type="sldNum" sz="quarter" idx="4"/>
          </p:nvPr>
        </p:nvSpPr>
        <p:spPr>
          <a:xfrm>
            <a:off x="9024359" y="6492875"/>
            <a:ext cx="2292929" cy="365125"/>
          </a:xfrm>
          <a:prstGeom prst="rect">
            <a:avLst/>
          </a:prstGeom>
        </p:spPr>
        <p:txBody>
          <a:bodyPr vert="horz" lIns="91440" tIns="45720" rIns="91440" bIns="45720" rtlCol="0" anchor="t"/>
          <a:lstStyle>
            <a:lvl1pPr algn="r">
              <a:defRPr sz="1200" b="0" i="0">
                <a:solidFill>
                  <a:srgbClr val="302663"/>
                </a:solidFill>
                <a:latin typeface="Montserrat Medium" pitchFamily="2" charset="77"/>
              </a:defRPr>
            </a:lvl1pPr>
          </a:lstStyle>
          <a:p>
            <a:fld id="{B2CA41FB-6C57-2848-ACC3-83E7EFFBEE78}" type="slidenum">
              <a:rPr lang="it-IT" smtClean="0"/>
              <a:pPr/>
              <a:t>‹N›</a:t>
            </a:fld>
            <a:endParaRPr lang="it-IT" dirty="0"/>
          </a:p>
        </p:txBody>
      </p:sp>
    </p:spTree>
    <p:extLst>
      <p:ext uri="{BB962C8B-B14F-4D97-AF65-F5344CB8AC3E}">
        <p14:creationId xmlns:p14="http://schemas.microsoft.com/office/powerpoint/2010/main" val="165729483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hdr="0" dt="0"/>
  <p:txStyles>
    <p:titleStyle>
      <a:lvl1pPr algn="l" defTabSz="914400" rtl="0" eaLnBrk="1" latinLnBrk="0" hangingPunct="1">
        <a:lnSpc>
          <a:spcPct val="90000"/>
        </a:lnSpc>
        <a:spcBef>
          <a:spcPct val="0"/>
        </a:spcBef>
        <a:buNone/>
        <a:defRPr sz="2800" b="0" i="0" kern="1200">
          <a:solidFill>
            <a:srgbClr val="302663"/>
          </a:solidFill>
          <a:latin typeface="Montserrat" pitchFamily="2" charset="77"/>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000" b="0" i="0" kern="1200">
          <a:solidFill>
            <a:schemeClr val="tx1"/>
          </a:solidFill>
          <a:latin typeface="Montserrat" pitchFamily="2" charset="77"/>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ontserrat" pitchFamily="2" charset="77"/>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ontserrat" pitchFamily="2" charset="77"/>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ontserrat" pitchFamily="2" charset="77"/>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551">
          <p15:clr>
            <a:srgbClr val="F26B43"/>
          </p15:clr>
        </p15:guide>
        <p15:guide id="4" pos="7129">
          <p15:clr>
            <a:srgbClr val="F26B43"/>
          </p15:clr>
        </p15:guide>
        <p15:guide id="5" orient="horz" pos="278">
          <p15:clr>
            <a:srgbClr val="F26B43"/>
          </p15:clr>
        </p15:guide>
        <p15:guide id="6" orient="horz" pos="890">
          <p15:clr>
            <a:srgbClr val="F26B43"/>
          </p15:clr>
        </p15:guide>
        <p15:guide id="7" orient="horz" pos="1071">
          <p15:clr>
            <a:srgbClr val="F26B43"/>
          </p15:clr>
        </p15:guide>
        <p15:guide id="8" orient="horz" pos="3838">
          <p15:clr>
            <a:srgbClr val="F26B43"/>
          </p15:clr>
        </p15:guide>
        <p15:guide id="9" orient="horz" pos="408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496D64C-C47C-2B45-8401-F3FE5B786101}"/>
              </a:ext>
            </a:extLst>
          </p:cNvPr>
          <p:cNvSpPr>
            <a:spLocks noGrp="1"/>
          </p:cNvSpPr>
          <p:nvPr>
            <p:ph type="title"/>
          </p:nvPr>
        </p:nvSpPr>
        <p:spPr>
          <a:xfrm>
            <a:off x="874713" y="441326"/>
            <a:ext cx="10442573" cy="970948"/>
          </a:xfrm>
          <a:prstGeom prst="rect">
            <a:avLst/>
          </a:prstGeom>
        </p:spPr>
        <p:txBody>
          <a:bodyPr vert="horz" lIns="91440" tIns="45720" rIns="91440" bIns="45720" rtlCol="0" anchor="t">
            <a:normAutofit/>
          </a:bodyPr>
          <a:lstStyle/>
          <a:p>
            <a:r>
              <a:rPr lang="it-IT" dirty="0"/>
              <a:t>FARE CLIC PER MODIFICARE LO STILE DEL TITOLO</a:t>
            </a:r>
          </a:p>
        </p:txBody>
      </p:sp>
      <p:sp>
        <p:nvSpPr>
          <p:cNvPr id="3" name="Segnaposto testo 2">
            <a:extLst>
              <a:ext uri="{FF2B5EF4-FFF2-40B4-BE49-F238E27FC236}">
                <a16:creationId xmlns:a16="http://schemas.microsoft.com/office/drawing/2014/main" id="{FF35DD1B-99C6-4744-ADAD-BD1EED437B42}"/>
              </a:ext>
            </a:extLst>
          </p:cNvPr>
          <p:cNvSpPr>
            <a:spLocks noGrp="1"/>
          </p:cNvSpPr>
          <p:nvPr>
            <p:ph type="body" idx="1"/>
          </p:nvPr>
        </p:nvSpPr>
        <p:spPr>
          <a:xfrm>
            <a:off x="874713" y="1700213"/>
            <a:ext cx="10442574" cy="4392612"/>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a:extLst>
              <a:ext uri="{FF2B5EF4-FFF2-40B4-BE49-F238E27FC236}">
                <a16:creationId xmlns:a16="http://schemas.microsoft.com/office/drawing/2014/main" id="{EB69DDC4-A1D8-1249-9980-B926C6ABAC9C}"/>
              </a:ext>
            </a:extLst>
          </p:cNvPr>
          <p:cNvSpPr>
            <a:spLocks noGrp="1"/>
          </p:cNvSpPr>
          <p:nvPr>
            <p:ph type="ftr" sz="quarter" idx="3"/>
          </p:nvPr>
        </p:nvSpPr>
        <p:spPr>
          <a:xfrm>
            <a:off x="874712" y="6492875"/>
            <a:ext cx="7918910" cy="365125"/>
          </a:xfrm>
          <a:prstGeom prst="rect">
            <a:avLst/>
          </a:prstGeom>
        </p:spPr>
        <p:txBody>
          <a:bodyPr vert="horz" lIns="91440" tIns="45720" rIns="91440" bIns="45720" rtlCol="0" anchor="t"/>
          <a:lstStyle>
            <a:lvl1pPr algn="l">
              <a:defRPr sz="1200" b="0" i="0">
                <a:solidFill>
                  <a:schemeClr val="accent2">
                    <a:lumMod val="75000"/>
                  </a:schemeClr>
                </a:solidFill>
                <a:latin typeface="Montserrat Medium" pitchFamily="2" charset="77"/>
              </a:defRPr>
            </a:lvl1pPr>
          </a:lstStyle>
          <a:p>
            <a:endParaRPr lang="it-IT" dirty="0"/>
          </a:p>
        </p:txBody>
      </p:sp>
      <p:sp>
        <p:nvSpPr>
          <p:cNvPr id="6" name="Segnaposto numero diapositiva 5">
            <a:extLst>
              <a:ext uri="{FF2B5EF4-FFF2-40B4-BE49-F238E27FC236}">
                <a16:creationId xmlns:a16="http://schemas.microsoft.com/office/drawing/2014/main" id="{4F2BBF52-97FB-6046-88A6-020D06307AA1}"/>
              </a:ext>
            </a:extLst>
          </p:cNvPr>
          <p:cNvSpPr>
            <a:spLocks noGrp="1"/>
          </p:cNvSpPr>
          <p:nvPr>
            <p:ph type="sldNum" sz="quarter" idx="4"/>
          </p:nvPr>
        </p:nvSpPr>
        <p:spPr>
          <a:xfrm>
            <a:off x="9024359" y="6492875"/>
            <a:ext cx="2292929" cy="365125"/>
          </a:xfrm>
          <a:prstGeom prst="rect">
            <a:avLst/>
          </a:prstGeom>
        </p:spPr>
        <p:txBody>
          <a:bodyPr vert="horz" lIns="91440" tIns="45720" rIns="91440" bIns="45720" rtlCol="0" anchor="t"/>
          <a:lstStyle>
            <a:lvl1pPr algn="r">
              <a:defRPr sz="1200" b="0" i="0">
                <a:solidFill>
                  <a:schemeClr val="accent2">
                    <a:lumMod val="75000"/>
                  </a:schemeClr>
                </a:solidFill>
                <a:latin typeface="Montserrat Medium" pitchFamily="2" charset="77"/>
              </a:defRPr>
            </a:lvl1pPr>
          </a:lstStyle>
          <a:p>
            <a:fld id="{B2CA41FB-6C57-2848-ACC3-83E7EFFBEE78}" type="slidenum">
              <a:rPr lang="it-IT" smtClean="0"/>
              <a:pPr/>
              <a:t>‹N›</a:t>
            </a:fld>
            <a:endParaRPr lang="it-IT" dirty="0"/>
          </a:p>
        </p:txBody>
      </p:sp>
    </p:spTree>
    <p:extLst>
      <p:ext uri="{BB962C8B-B14F-4D97-AF65-F5344CB8AC3E}">
        <p14:creationId xmlns:p14="http://schemas.microsoft.com/office/powerpoint/2010/main" val="562860500"/>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914400" rtl="0" eaLnBrk="1" latinLnBrk="0" hangingPunct="1">
        <a:lnSpc>
          <a:spcPct val="90000"/>
        </a:lnSpc>
        <a:spcBef>
          <a:spcPct val="0"/>
        </a:spcBef>
        <a:buNone/>
        <a:defRPr sz="2800" b="0" i="0" kern="1200">
          <a:solidFill>
            <a:schemeClr val="accent2">
              <a:lumMod val="75000"/>
            </a:schemeClr>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551">
          <p15:clr>
            <a:srgbClr val="F26B43"/>
          </p15:clr>
        </p15:guide>
        <p15:guide id="4" pos="7129">
          <p15:clr>
            <a:srgbClr val="F26B43"/>
          </p15:clr>
        </p15:guide>
        <p15:guide id="5" orient="horz" pos="278">
          <p15:clr>
            <a:srgbClr val="F26B43"/>
          </p15:clr>
        </p15:guide>
        <p15:guide id="6" orient="horz" pos="890">
          <p15:clr>
            <a:srgbClr val="F26B43"/>
          </p15:clr>
        </p15:guide>
        <p15:guide id="7" orient="horz" pos="1071">
          <p15:clr>
            <a:srgbClr val="F26B43"/>
          </p15:clr>
        </p15:guide>
        <p15:guide id="8" orient="horz" pos="3838">
          <p15:clr>
            <a:srgbClr val="F26B43"/>
          </p15:clr>
        </p15:guide>
        <p15:guide id="9" orient="horz" pos="408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357555" y="147639"/>
            <a:ext cx="959729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it-IT" altLang="it-IT"/>
              <a:t>FARE CLIC PER MODIFICARE LO STILE DEL TITOLO</a:t>
            </a:r>
            <a:br>
              <a:rPr lang="it-IT" altLang="it-IT"/>
            </a:br>
            <a:endParaRPr lang="it-IT" altLang="it-IT"/>
          </a:p>
        </p:txBody>
      </p:sp>
      <p:sp>
        <p:nvSpPr>
          <p:cNvPr id="1028" name="Rectangle 3"/>
          <p:cNvSpPr>
            <a:spLocks noGrp="1" noChangeArrowheads="1"/>
          </p:cNvSpPr>
          <p:nvPr>
            <p:ph type="body" idx="1"/>
          </p:nvPr>
        </p:nvSpPr>
        <p:spPr bwMode="auto">
          <a:xfrm>
            <a:off x="357555" y="898526"/>
            <a:ext cx="115511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it-IT" altLang="it-IT"/>
              <a:t>Fare clic per modificare gli stili del testo dello schema</a:t>
            </a:r>
          </a:p>
        </p:txBody>
      </p:sp>
      <p:sp>
        <p:nvSpPr>
          <p:cNvPr id="33805" name="Rectangle 13"/>
          <p:cNvSpPr>
            <a:spLocks noGrp="1" noChangeArrowheads="1"/>
          </p:cNvSpPr>
          <p:nvPr>
            <p:ph type="ftr" sz="quarter" idx="3"/>
          </p:nvPr>
        </p:nvSpPr>
        <p:spPr bwMode="auto">
          <a:xfrm>
            <a:off x="3804139" y="6668652"/>
            <a:ext cx="4868985" cy="123111"/>
          </a:xfrm>
          <a:prstGeom prst="rect">
            <a:avLst/>
          </a:prstGeom>
          <a:noFill/>
          <a:ln>
            <a:noFill/>
          </a:ln>
          <a:effectLst/>
        </p:spPr>
        <p:txBody>
          <a:bodyPr vert="horz" wrap="square" lIns="0" tIns="0" rIns="0" bIns="0" numCol="1" anchor="ctr" anchorCtr="0" compatLnSpc="1">
            <a:prstTxWarp prst="textNoShape">
              <a:avLst/>
            </a:prstTxWarp>
            <a:spAutoFit/>
          </a:bodyPr>
          <a:lstStyle>
            <a:lvl1pPr algn="ctr" eaLnBrk="0" hangingPunct="0">
              <a:defRPr sz="800" b="1">
                <a:solidFill>
                  <a:srgbClr val="5F5F5F"/>
                </a:solidFill>
                <a:latin typeface="Arial" charset="0"/>
                <a:cs typeface="Arial" charset="0"/>
              </a:defRPr>
            </a:lvl1pPr>
          </a:lstStyle>
          <a:p>
            <a:pPr>
              <a:defRPr/>
            </a:pPr>
            <a:endParaRPr lang="it-IT" dirty="0"/>
          </a:p>
        </p:txBody>
      </p:sp>
      <p:sp>
        <p:nvSpPr>
          <p:cNvPr id="1031" name="Text Box 15"/>
          <p:cNvSpPr txBox="1">
            <a:spLocks noChangeArrowheads="1"/>
          </p:cNvSpPr>
          <p:nvPr/>
        </p:nvSpPr>
        <p:spPr bwMode="auto">
          <a:xfrm>
            <a:off x="357555" y="6669089"/>
            <a:ext cx="3393830" cy="122237"/>
          </a:xfrm>
          <a:prstGeom prst="rect">
            <a:avLst/>
          </a:prstGeom>
          <a:noFill/>
          <a:ln>
            <a:noFill/>
          </a:ln>
          <a:effectLst/>
        </p:spPr>
        <p:txBody>
          <a:bodyPr lIns="0" tIns="0" rIns="0" bIns="0">
            <a:spAutoFit/>
          </a:bodyPr>
          <a:lstStyle>
            <a:lvl1pPr eaLnBrk="0" hangingPunct="0">
              <a:defRPr sz="1400">
                <a:solidFill>
                  <a:schemeClr val="tx1"/>
                </a:solidFill>
                <a:latin typeface="Arial" charset="0"/>
                <a:cs typeface="Arial" charset="0"/>
              </a:defRPr>
            </a:lvl1pPr>
            <a:lvl2pPr marL="37931725" indent="-37474525" eaLnBrk="0" hangingPunct="0">
              <a:defRPr sz="1400">
                <a:solidFill>
                  <a:schemeClr val="tx1"/>
                </a:solidFill>
                <a:latin typeface="Arial" charset="0"/>
                <a:cs typeface="Arial" charset="0"/>
              </a:defRPr>
            </a:lvl2pPr>
            <a:lvl3pPr eaLnBrk="0" hangingPunct="0">
              <a:defRPr sz="1400">
                <a:solidFill>
                  <a:schemeClr val="tx1"/>
                </a:solidFill>
                <a:latin typeface="Arial" charset="0"/>
                <a:cs typeface="Arial" charset="0"/>
              </a:defRPr>
            </a:lvl3pPr>
            <a:lvl4pPr eaLnBrk="0" hangingPunct="0">
              <a:defRPr sz="1400">
                <a:solidFill>
                  <a:schemeClr val="tx1"/>
                </a:solidFill>
                <a:latin typeface="Arial" charset="0"/>
                <a:cs typeface="Arial" charset="0"/>
              </a:defRPr>
            </a:lvl4pPr>
            <a:lvl5pPr eaLnBrk="0" hangingPunct="0">
              <a:defRPr sz="1400">
                <a:solidFill>
                  <a:schemeClr val="tx1"/>
                </a:solidFill>
                <a:latin typeface="Arial" charset="0"/>
                <a:cs typeface="Arial" charset="0"/>
              </a:defRPr>
            </a:lvl5pPr>
            <a:lvl6pPr marL="457200" eaLnBrk="0" fontAlgn="base" hangingPunct="0">
              <a:spcBef>
                <a:spcPct val="0"/>
              </a:spcBef>
              <a:spcAft>
                <a:spcPct val="0"/>
              </a:spcAft>
              <a:defRPr sz="1400">
                <a:solidFill>
                  <a:schemeClr val="tx1"/>
                </a:solidFill>
                <a:latin typeface="Arial" charset="0"/>
                <a:cs typeface="Arial" charset="0"/>
              </a:defRPr>
            </a:lvl6pPr>
            <a:lvl7pPr marL="914400" eaLnBrk="0" fontAlgn="base" hangingPunct="0">
              <a:spcBef>
                <a:spcPct val="0"/>
              </a:spcBef>
              <a:spcAft>
                <a:spcPct val="0"/>
              </a:spcAft>
              <a:defRPr sz="1400">
                <a:solidFill>
                  <a:schemeClr val="tx1"/>
                </a:solidFill>
                <a:latin typeface="Arial" charset="0"/>
                <a:cs typeface="Arial" charset="0"/>
              </a:defRPr>
            </a:lvl7pPr>
            <a:lvl8pPr marL="1371600" eaLnBrk="0" fontAlgn="base" hangingPunct="0">
              <a:spcBef>
                <a:spcPct val="0"/>
              </a:spcBef>
              <a:spcAft>
                <a:spcPct val="0"/>
              </a:spcAft>
              <a:defRPr sz="1400">
                <a:solidFill>
                  <a:schemeClr val="tx1"/>
                </a:solidFill>
                <a:latin typeface="Arial" charset="0"/>
                <a:cs typeface="Arial" charset="0"/>
              </a:defRPr>
            </a:lvl8pPr>
            <a:lvl9pPr marL="1828800" eaLnBrk="0" fontAlgn="base" hangingPunct="0">
              <a:spcBef>
                <a:spcPct val="0"/>
              </a:spcBef>
              <a:spcAft>
                <a:spcPct val="0"/>
              </a:spcAft>
              <a:defRPr sz="1400">
                <a:solidFill>
                  <a:schemeClr val="tx1"/>
                </a:solidFill>
                <a:latin typeface="Arial" charset="0"/>
                <a:cs typeface="Arial" charset="0"/>
              </a:defRPr>
            </a:lvl9pPr>
          </a:lstStyle>
          <a:p>
            <a:pPr eaLnBrk="1" hangingPunct="1">
              <a:defRPr/>
            </a:pPr>
            <a:r>
              <a:rPr lang="it-IT" sz="800" b="1" dirty="0">
                <a:solidFill>
                  <a:srgbClr val="5F5F5F"/>
                </a:solidFill>
                <a:latin typeface="Arial Narrow" pitchFamily="-104" charset="0"/>
              </a:rPr>
              <a:t>Copyright 2018 ▪ Sinloc Sistema Iniziative Locali </a:t>
            </a:r>
            <a:r>
              <a:rPr lang="it-IT" sz="800" b="1" dirty="0" err="1">
                <a:solidFill>
                  <a:srgbClr val="5F5F5F"/>
                </a:solidFill>
                <a:latin typeface="Arial Narrow" pitchFamily="-104" charset="0"/>
              </a:rPr>
              <a:t>SpA</a:t>
            </a:r>
            <a:endParaRPr lang="it-IT" sz="800" b="1" dirty="0">
              <a:solidFill>
                <a:srgbClr val="5F5F5F"/>
              </a:solidFill>
              <a:latin typeface="Arial Narrow" pitchFamily="-104" charset="0"/>
            </a:endParaRPr>
          </a:p>
        </p:txBody>
      </p:sp>
    </p:spTree>
    <p:extLst>
      <p:ext uri="{BB962C8B-B14F-4D97-AF65-F5344CB8AC3E}">
        <p14:creationId xmlns:p14="http://schemas.microsoft.com/office/powerpoint/2010/main" val="2559443804"/>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Lst>
  <p:hf hdr="0" dt="0"/>
  <p:txStyles>
    <p:titleStyle>
      <a:lvl1pPr algn="l" rtl="0" eaLnBrk="0" fontAlgn="base" hangingPunct="0">
        <a:spcBef>
          <a:spcPct val="0"/>
        </a:spcBef>
        <a:spcAft>
          <a:spcPct val="0"/>
        </a:spcAft>
        <a:defRPr b="1">
          <a:solidFill>
            <a:schemeClr val="tx2"/>
          </a:solidFill>
          <a:latin typeface="+mj-lt"/>
          <a:ea typeface="Arial" pitchFamily="-104" charset="0"/>
          <a:cs typeface="+mj-cs"/>
        </a:defRPr>
      </a:lvl1pPr>
      <a:lvl2pPr algn="l" rtl="0" eaLnBrk="0" fontAlgn="base" hangingPunct="0">
        <a:spcBef>
          <a:spcPct val="0"/>
        </a:spcBef>
        <a:spcAft>
          <a:spcPct val="0"/>
        </a:spcAft>
        <a:defRPr b="1">
          <a:solidFill>
            <a:schemeClr val="tx2"/>
          </a:solidFill>
          <a:latin typeface="Verdana" pitchFamily="34" charset="0"/>
          <a:ea typeface="Arial" pitchFamily="-104" charset="0"/>
          <a:cs typeface="Arial" charset="0"/>
        </a:defRPr>
      </a:lvl2pPr>
      <a:lvl3pPr algn="l" rtl="0" eaLnBrk="0" fontAlgn="base" hangingPunct="0">
        <a:spcBef>
          <a:spcPct val="0"/>
        </a:spcBef>
        <a:spcAft>
          <a:spcPct val="0"/>
        </a:spcAft>
        <a:defRPr b="1">
          <a:solidFill>
            <a:schemeClr val="tx2"/>
          </a:solidFill>
          <a:latin typeface="Verdana" pitchFamily="34" charset="0"/>
          <a:ea typeface="Arial" pitchFamily="-104" charset="0"/>
          <a:cs typeface="Arial" charset="0"/>
        </a:defRPr>
      </a:lvl3pPr>
      <a:lvl4pPr algn="l" rtl="0" eaLnBrk="0" fontAlgn="base" hangingPunct="0">
        <a:spcBef>
          <a:spcPct val="0"/>
        </a:spcBef>
        <a:spcAft>
          <a:spcPct val="0"/>
        </a:spcAft>
        <a:defRPr b="1">
          <a:solidFill>
            <a:schemeClr val="tx2"/>
          </a:solidFill>
          <a:latin typeface="Verdana" pitchFamily="34" charset="0"/>
          <a:ea typeface="Arial" pitchFamily="-104" charset="0"/>
          <a:cs typeface="Arial" charset="0"/>
        </a:defRPr>
      </a:lvl4pPr>
      <a:lvl5pPr algn="l" rtl="0" eaLnBrk="0" fontAlgn="base" hangingPunct="0">
        <a:spcBef>
          <a:spcPct val="0"/>
        </a:spcBef>
        <a:spcAft>
          <a:spcPct val="0"/>
        </a:spcAft>
        <a:defRPr b="1">
          <a:solidFill>
            <a:schemeClr val="tx2"/>
          </a:solidFill>
          <a:latin typeface="Verdana" pitchFamily="34" charset="0"/>
          <a:ea typeface="Arial" pitchFamily="-104" charset="0"/>
          <a:cs typeface="Arial" charset="0"/>
        </a:defRPr>
      </a:lvl5pPr>
      <a:lvl6pPr marL="457200" algn="l" rtl="0" eaLnBrk="0" fontAlgn="base" hangingPunct="0">
        <a:spcBef>
          <a:spcPct val="0"/>
        </a:spcBef>
        <a:spcAft>
          <a:spcPct val="0"/>
        </a:spcAft>
        <a:defRPr b="1">
          <a:solidFill>
            <a:schemeClr val="tx2"/>
          </a:solidFill>
          <a:latin typeface="Verdana" pitchFamily="34" charset="0"/>
          <a:cs typeface="Arial" charset="0"/>
        </a:defRPr>
      </a:lvl6pPr>
      <a:lvl7pPr marL="914400" algn="l" rtl="0" eaLnBrk="0" fontAlgn="base" hangingPunct="0">
        <a:spcBef>
          <a:spcPct val="0"/>
        </a:spcBef>
        <a:spcAft>
          <a:spcPct val="0"/>
        </a:spcAft>
        <a:defRPr b="1">
          <a:solidFill>
            <a:schemeClr val="tx2"/>
          </a:solidFill>
          <a:latin typeface="Verdana" pitchFamily="34" charset="0"/>
          <a:cs typeface="Arial" charset="0"/>
        </a:defRPr>
      </a:lvl7pPr>
      <a:lvl8pPr marL="1371600" algn="l" rtl="0" eaLnBrk="0" fontAlgn="base" hangingPunct="0">
        <a:spcBef>
          <a:spcPct val="0"/>
        </a:spcBef>
        <a:spcAft>
          <a:spcPct val="0"/>
        </a:spcAft>
        <a:defRPr b="1">
          <a:solidFill>
            <a:schemeClr val="tx2"/>
          </a:solidFill>
          <a:latin typeface="Verdana" pitchFamily="34" charset="0"/>
          <a:cs typeface="Arial" charset="0"/>
        </a:defRPr>
      </a:lvl8pPr>
      <a:lvl9pPr marL="1828800" algn="l" rtl="0" eaLnBrk="0" fontAlgn="base" hangingPunct="0">
        <a:spcBef>
          <a:spcPct val="0"/>
        </a:spcBef>
        <a:spcAft>
          <a:spcPct val="0"/>
        </a:spcAft>
        <a:defRPr b="1">
          <a:solidFill>
            <a:schemeClr val="tx2"/>
          </a:solidFill>
          <a:latin typeface="Verdana" pitchFamily="34" charset="0"/>
          <a:cs typeface="Arial" charset="0"/>
        </a:defRPr>
      </a:lvl9pPr>
    </p:titleStyle>
    <p:bodyStyle>
      <a:lvl1pPr marL="342900" indent="-342900" algn="just" rtl="0" eaLnBrk="0" fontAlgn="base" hangingPunct="0">
        <a:spcBef>
          <a:spcPct val="20000"/>
        </a:spcBef>
        <a:spcAft>
          <a:spcPct val="0"/>
        </a:spcAft>
        <a:defRPr sz="16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Arial" charset="0"/>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Arial" charset="0"/>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MS PGothic" pitchFamily="34" charset="-128"/>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496D64C-C47C-2B45-8401-F3FE5B786101}"/>
              </a:ext>
            </a:extLst>
          </p:cNvPr>
          <p:cNvSpPr>
            <a:spLocks noGrp="1"/>
          </p:cNvSpPr>
          <p:nvPr>
            <p:ph type="title"/>
          </p:nvPr>
        </p:nvSpPr>
        <p:spPr>
          <a:xfrm>
            <a:off x="874713" y="441326"/>
            <a:ext cx="10442573" cy="970948"/>
          </a:xfrm>
          <a:prstGeom prst="rect">
            <a:avLst/>
          </a:prstGeom>
        </p:spPr>
        <p:txBody>
          <a:bodyPr vert="horz" lIns="91440" tIns="45720" rIns="91440" bIns="45720" rtlCol="0" anchor="t">
            <a:normAutofit/>
          </a:bodyPr>
          <a:lstStyle/>
          <a:p>
            <a:r>
              <a:rPr lang="it-IT" dirty="0"/>
              <a:t>FARE CLIC PER MODIFICARE LO STILE DEL TITOLO</a:t>
            </a:r>
          </a:p>
        </p:txBody>
      </p:sp>
      <p:sp>
        <p:nvSpPr>
          <p:cNvPr id="3" name="Segnaposto testo 2">
            <a:extLst>
              <a:ext uri="{FF2B5EF4-FFF2-40B4-BE49-F238E27FC236}">
                <a16:creationId xmlns:a16="http://schemas.microsoft.com/office/drawing/2014/main" id="{FF35DD1B-99C6-4744-ADAD-BD1EED437B42}"/>
              </a:ext>
            </a:extLst>
          </p:cNvPr>
          <p:cNvSpPr>
            <a:spLocks noGrp="1"/>
          </p:cNvSpPr>
          <p:nvPr>
            <p:ph type="body" idx="1"/>
          </p:nvPr>
        </p:nvSpPr>
        <p:spPr>
          <a:xfrm>
            <a:off x="874713" y="1700213"/>
            <a:ext cx="10442574" cy="4392612"/>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139790608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Lst>
  <p:hf hdr="0" dt="0"/>
  <p:txStyles>
    <p:titleStyle>
      <a:lvl1pPr algn="l" defTabSz="914400" rtl="0" eaLnBrk="1" latinLnBrk="0" hangingPunct="1">
        <a:lnSpc>
          <a:spcPct val="90000"/>
        </a:lnSpc>
        <a:spcBef>
          <a:spcPct val="0"/>
        </a:spcBef>
        <a:buNone/>
        <a:defRPr sz="2800" b="0" i="0" kern="1200">
          <a:solidFill>
            <a:srgbClr val="708C67"/>
          </a:solidFill>
          <a:latin typeface="Montserrat" pitchFamily="2" charset="77"/>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000" b="0" i="0" kern="1200">
          <a:solidFill>
            <a:schemeClr val="tx1"/>
          </a:solidFill>
          <a:latin typeface="Montserrat" pitchFamily="2" charset="77"/>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ontserrat" pitchFamily="2" charset="77"/>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ontserrat" pitchFamily="2" charset="77"/>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ontserrat" pitchFamily="2" charset="77"/>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551">
          <p15:clr>
            <a:srgbClr val="F26B43"/>
          </p15:clr>
        </p15:guide>
        <p15:guide id="4" pos="7129">
          <p15:clr>
            <a:srgbClr val="F26B43"/>
          </p15:clr>
        </p15:guide>
        <p15:guide id="5" orient="horz" pos="278">
          <p15:clr>
            <a:srgbClr val="F26B43"/>
          </p15:clr>
        </p15:guide>
        <p15:guide id="6" orient="horz" pos="890">
          <p15:clr>
            <a:srgbClr val="F26B43"/>
          </p15:clr>
        </p15:guide>
        <p15:guide id="7" orient="horz" pos="1071">
          <p15:clr>
            <a:srgbClr val="F26B43"/>
          </p15:clr>
        </p15:guide>
        <p15:guide id="8" orient="horz" pos="3838">
          <p15:clr>
            <a:srgbClr val="F26B43"/>
          </p15:clr>
        </p15:guide>
        <p15:guide id="9" orient="horz" pos="40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federicobeffa@fondazionecariplo.it" TargetMode="External"/><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2.xml"/><Relationship Id="rId1" Type="http://schemas.openxmlformats.org/officeDocument/2006/relationships/themeOverride" Target="../theme/themeOverride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3" Type="http://schemas.openxmlformats.org/officeDocument/2006/relationships/hyperlink" Target="http://ambiente.fondazionecariplo.it/" TargetMode="External"/><Relationship Id="rId2" Type="http://schemas.openxmlformats.org/officeDocument/2006/relationships/hyperlink" Target="http://www.fondazionecariplo.it/" TargetMode="External"/><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FC5036-4125-4668-B8E6-1E74BD7D0A06}"/>
              </a:ext>
            </a:extLst>
          </p:cNvPr>
          <p:cNvSpPr>
            <a:spLocks noGrp="1"/>
          </p:cNvSpPr>
          <p:nvPr>
            <p:ph type="title"/>
          </p:nvPr>
        </p:nvSpPr>
        <p:spPr>
          <a:xfrm>
            <a:off x="874712" y="2772076"/>
            <a:ext cx="8764588" cy="970948"/>
          </a:xfrm>
        </p:spPr>
        <p:txBody>
          <a:bodyPr>
            <a:noAutofit/>
          </a:bodyPr>
          <a:lstStyle/>
          <a:p>
            <a:r>
              <a:rPr lang="it-IT" sz="4000" dirty="0"/>
              <a:t>Progetto </a:t>
            </a:r>
            <a:r>
              <a:rPr lang="it-IT" sz="4000" b="1" dirty="0"/>
              <a:t>Territori Virtuosi: </a:t>
            </a:r>
            <a:br>
              <a:rPr lang="it-IT" b="1" dirty="0"/>
            </a:br>
            <a:r>
              <a:rPr lang="it-IT" sz="2400" dirty="0"/>
              <a:t>Dettaglio del servizio di Assistenza Tecnica fornito dai consulenti agli enti selezionati nel 2017 e nel 2018</a:t>
            </a:r>
            <a:endParaRPr lang="it-IT" i="1" dirty="0"/>
          </a:p>
        </p:txBody>
      </p:sp>
      <p:sp>
        <p:nvSpPr>
          <p:cNvPr id="4" name="Segnaposto contenuto 3">
            <a:extLst>
              <a:ext uri="{FF2B5EF4-FFF2-40B4-BE49-F238E27FC236}">
                <a16:creationId xmlns:a16="http://schemas.microsoft.com/office/drawing/2014/main" id="{2631D010-0420-4463-9327-BA45C1EAA58E}"/>
              </a:ext>
            </a:extLst>
          </p:cNvPr>
          <p:cNvSpPr>
            <a:spLocks noGrp="1"/>
          </p:cNvSpPr>
          <p:nvPr>
            <p:ph sz="quarter" idx="12"/>
          </p:nvPr>
        </p:nvSpPr>
        <p:spPr>
          <a:xfrm>
            <a:off x="874712" y="4873638"/>
            <a:ext cx="4728065" cy="1276005"/>
          </a:xfrm>
        </p:spPr>
        <p:txBody>
          <a:bodyPr>
            <a:normAutofit fontScale="70000" lnSpcReduction="20000"/>
          </a:bodyPr>
          <a:lstStyle/>
          <a:p>
            <a:pPr marL="0" indent="0">
              <a:lnSpc>
                <a:spcPct val="120000"/>
              </a:lnSpc>
              <a:spcBef>
                <a:spcPts val="600"/>
              </a:spcBef>
              <a:buNone/>
            </a:pPr>
            <a:r>
              <a:rPr lang="it-IT" b="1" dirty="0">
                <a:solidFill>
                  <a:schemeClr val="bg1"/>
                </a:solidFill>
              </a:rPr>
              <a:t>Federico Beffa</a:t>
            </a:r>
          </a:p>
          <a:p>
            <a:pPr marL="0" indent="0">
              <a:lnSpc>
                <a:spcPct val="120000"/>
              </a:lnSpc>
              <a:spcBef>
                <a:spcPts val="600"/>
              </a:spcBef>
              <a:buNone/>
            </a:pPr>
            <a:r>
              <a:rPr lang="it-IT" dirty="0">
                <a:solidFill>
                  <a:schemeClr val="bg1"/>
                </a:solidFill>
                <a:hlinkClick r:id="rId3">
                  <a:extLst>
                    <a:ext uri="{A12FA001-AC4F-418D-AE19-62706E023703}">
                      <ahyp:hlinkClr xmlns:ahyp="http://schemas.microsoft.com/office/drawing/2018/hyperlinkcolor" val="tx"/>
                    </a:ext>
                  </a:extLst>
                </a:hlinkClick>
              </a:rPr>
              <a:t>federicobeffa@fondazionecariplo.it</a:t>
            </a:r>
            <a:endParaRPr lang="it-IT" dirty="0">
              <a:solidFill>
                <a:schemeClr val="bg1"/>
              </a:solidFill>
            </a:endParaRPr>
          </a:p>
          <a:p>
            <a:pPr marL="0" indent="0">
              <a:lnSpc>
                <a:spcPct val="120000"/>
              </a:lnSpc>
              <a:spcBef>
                <a:spcPts val="600"/>
              </a:spcBef>
              <a:buNone/>
            </a:pPr>
            <a:r>
              <a:rPr lang="it-IT" dirty="0">
                <a:solidFill>
                  <a:schemeClr val="bg1"/>
                </a:solidFill>
              </a:rPr>
              <a:t>026239313</a:t>
            </a:r>
          </a:p>
          <a:p>
            <a:pPr marL="0" indent="0">
              <a:lnSpc>
                <a:spcPct val="120000"/>
              </a:lnSpc>
              <a:spcBef>
                <a:spcPts val="600"/>
              </a:spcBef>
              <a:buNone/>
            </a:pPr>
            <a:r>
              <a:rPr lang="it-IT" dirty="0">
                <a:solidFill>
                  <a:schemeClr val="bg1"/>
                </a:solidFill>
              </a:rPr>
              <a:t>Area Ambiente</a:t>
            </a:r>
          </a:p>
          <a:p>
            <a:endParaRPr lang="it-IT" dirty="0">
              <a:solidFill>
                <a:schemeClr val="bg1"/>
              </a:solidFill>
            </a:endParaRPr>
          </a:p>
        </p:txBody>
      </p:sp>
    </p:spTree>
    <p:extLst>
      <p:ext uri="{BB962C8B-B14F-4D97-AF65-F5344CB8AC3E}">
        <p14:creationId xmlns:p14="http://schemas.microsoft.com/office/powerpoint/2010/main" val="301689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
          <p:cNvSpPr txBox="1">
            <a:spLocks noChangeArrowheads="1"/>
          </p:cNvSpPr>
          <p:nvPr/>
        </p:nvSpPr>
        <p:spPr bwMode="auto">
          <a:xfrm>
            <a:off x="9599613" y="6669089"/>
            <a:ext cx="1225550" cy="122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cs typeface="Arial"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cs typeface="Arial"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cs typeface="Arial"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cs typeface="Arial"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cs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cs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cs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cs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1E77E74A-550F-45B9-8153-8FE6450DFA27}" type="slidenum">
              <a:rPr kumimoji="0" lang="it-IT" altLang="it-IT" sz="800" b="1" i="0" u="none" strike="noStrike" kern="1200" cap="none" spc="0" normalizeH="0" baseline="0" noProof="0">
                <a:ln>
                  <a:noFill/>
                </a:ln>
                <a:solidFill>
                  <a:srgbClr val="5F5F5F"/>
                </a:solidFill>
                <a:effectLst/>
                <a:uLnTx/>
                <a:uFillTx/>
                <a:latin typeface="Arial Narrow" panose="020B0606020202030204" pitchFamily="34" charset="0"/>
                <a:ea typeface="MS PGothic"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10</a:t>
            </a:fld>
            <a:endParaRPr kumimoji="0" lang="it-IT" altLang="it-IT" sz="800" b="1" i="0" u="none" strike="noStrike" kern="1200" cap="none" spc="0" normalizeH="0" baseline="0" noProof="0" dirty="0">
              <a:ln>
                <a:noFill/>
              </a:ln>
              <a:solidFill>
                <a:srgbClr val="5F5F5F"/>
              </a:solidFill>
              <a:effectLst/>
              <a:uLnTx/>
              <a:uFillTx/>
              <a:latin typeface="Arial Narrow" panose="020B0606020202030204" pitchFamily="34" charset="0"/>
              <a:ea typeface="MS PGothic" pitchFamily="34" charset="-128"/>
              <a:cs typeface="Arial" charset="0"/>
            </a:endParaRPr>
          </a:p>
        </p:txBody>
      </p:sp>
      <p:sp>
        <p:nvSpPr>
          <p:cNvPr id="2" name="Titolo 1">
            <a:extLst>
              <a:ext uri="{FF2B5EF4-FFF2-40B4-BE49-F238E27FC236}">
                <a16:creationId xmlns:a16="http://schemas.microsoft.com/office/drawing/2014/main" id="{8BF3C8C8-6314-4043-B33F-CBB4104A5770}"/>
              </a:ext>
            </a:extLst>
          </p:cNvPr>
          <p:cNvSpPr>
            <a:spLocks noGrp="1"/>
          </p:cNvSpPr>
          <p:nvPr>
            <p:ph type="title"/>
          </p:nvPr>
        </p:nvSpPr>
        <p:spPr/>
        <p:txBody>
          <a:bodyPr/>
          <a:lstStyle/>
          <a:p>
            <a:r>
              <a:rPr lang="it-IT" dirty="0"/>
              <a:t>Consulenza economico finanziaria</a:t>
            </a:r>
          </a:p>
        </p:txBody>
      </p:sp>
      <p:sp>
        <p:nvSpPr>
          <p:cNvPr id="7" name="Titolo 1">
            <a:extLst>
              <a:ext uri="{FF2B5EF4-FFF2-40B4-BE49-F238E27FC236}">
                <a16:creationId xmlns:a16="http://schemas.microsoft.com/office/drawing/2014/main" id="{A2A03B9B-E55A-469A-AFD0-CC262A2DCC8C}"/>
              </a:ext>
            </a:extLst>
          </p:cNvPr>
          <p:cNvSpPr txBox="1">
            <a:spLocks/>
          </p:cNvSpPr>
          <p:nvPr/>
        </p:nvSpPr>
        <p:spPr>
          <a:xfrm>
            <a:off x="200593" y="3194985"/>
            <a:ext cx="10442573" cy="97094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rgbClr val="708C67"/>
                </a:solidFill>
                <a:latin typeface="Montserrat" pitchFamily="2" charset="77"/>
                <a:ea typeface="+mj-ea"/>
                <a:cs typeface="+mj-cs"/>
              </a:defRPr>
            </a:lvl1pPr>
          </a:lstStyle>
          <a:p>
            <a:pPr algn="ctr"/>
            <a:r>
              <a:rPr lang="it-IT" sz="2000" b="1" dirty="0"/>
              <a:t>LA DEFINIZIONE DEI PIANI DI INVESTIMENTO</a:t>
            </a:r>
          </a:p>
        </p:txBody>
      </p:sp>
    </p:spTree>
    <p:extLst>
      <p:ext uri="{BB962C8B-B14F-4D97-AF65-F5344CB8AC3E}">
        <p14:creationId xmlns:p14="http://schemas.microsoft.com/office/powerpoint/2010/main" val="1710842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
          <p:cNvSpPr txBox="1">
            <a:spLocks noChangeArrowheads="1"/>
          </p:cNvSpPr>
          <p:nvPr/>
        </p:nvSpPr>
        <p:spPr bwMode="auto">
          <a:xfrm>
            <a:off x="300038" y="1236544"/>
            <a:ext cx="1152048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spcBef>
                <a:spcPct val="0"/>
              </a:spcBef>
              <a:spcAft>
                <a:spcPct val="0"/>
              </a:spcAft>
              <a:defRPr sz="1400">
                <a:solidFill>
                  <a:schemeClr val="tx1"/>
                </a:solidFill>
                <a:latin typeface="Arial" charset="0"/>
                <a:cs typeface="Arial" charset="0"/>
              </a:defRPr>
            </a:lvl6pPr>
            <a:lvl7pPr marL="2971800" indent="-228600" algn="ctr" eaLnBrk="0" fontAlgn="base" hangingPunct="0">
              <a:spcBef>
                <a:spcPct val="0"/>
              </a:spcBef>
              <a:spcAft>
                <a:spcPct val="0"/>
              </a:spcAft>
              <a:defRPr sz="1400">
                <a:solidFill>
                  <a:schemeClr val="tx1"/>
                </a:solidFill>
                <a:latin typeface="Arial" charset="0"/>
                <a:cs typeface="Arial" charset="0"/>
              </a:defRPr>
            </a:lvl7pPr>
            <a:lvl8pPr marL="3429000" indent="-228600" algn="ctr" eaLnBrk="0" fontAlgn="base" hangingPunct="0">
              <a:spcBef>
                <a:spcPct val="0"/>
              </a:spcBef>
              <a:spcAft>
                <a:spcPct val="0"/>
              </a:spcAft>
              <a:defRPr sz="1400">
                <a:solidFill>
                  <a:schemeClr val="tx1"/>
                </a:solidFill>
                <a:latin typeface="Arial" charset="0"/>
                <a:cs typeface="Arial" charset="0"/>
              </a:defRPr>
            </a:lvl8pPr>
            <a:lvl9pPr marL="3886200" indent="-228600" algn="ctr" eaLnBrk="0" fontAlgn="base" hangingPunct="0">
              <a:spcBef>
                <a:spcPct val="0"/>
              </a:spcBef>
              <a:spcAft>
                <a:spcPct val="0"/>
              </a:spcAft>
              <a:defRPr sz="1400">
                <a:solidFill>
                  <a:schemeClr val="tx1"/>
                </a:solidFill>
                <a:latin typeface="Arial" charset="0"/>
                <a:cs typeface="Arial" charset="0"/>
              </a:defRPr>
            </a:lvl9pPr>
          </a:lstStyle>
          <a:p>
            <a:pPr marL="0" marR="0" lvl="0" indent="0" algn="just" defTabSz="914400" rtl="0" eaLnBrk="0" fontAlgn="base" latinLnBrk="0" hangingPunct="0">
              <a:lnSpc>
                <a:spcPct val="100000"/>
              </a:lnSpc>
              <a:spcBef>
                <a:spcPct val="20000"/>
              </a:spcBef>
              <a:spcAft>
                <a:spcPct val="0"/>
              </a:spcAft>
              <a:buClrTx/>
              <a:buSzTx/>
              <a:buFontTx/>
              <a:buNone/>
              <a:tabLst/>
              <a:defRPr/>
            </a:pPr>
            <a:r>
              <a:rPr kumimoji="0" lang="it-IT" sz="1600" b="0" i="0" u="none" strike="noStrike" kern="1200" cap="none" spc="0" normalizeH="0" baseline="0" noProof="0" dirty="0">
                <a:ln>
                  <a:noFill/>
                </a:ln>
                <a:solidFill>
                  <a:srgbClr val="53534E"/>
                </a:solidFill>
                <a:effectLst/>
                <a:uLnTx/>
                <a:uFillTx/>
                <a:latin typeface="Verdana" panose="020B0604030504040204" pitchFamily="34" charset="0"/>
                <a:ea typeface="Verdana" panose="020B0604030504040204" pitchFamily="34" charset="0"/>
                <a:cs typeface="Verdana" panose="020B0604030504040204" pitchFamily="34" charset="0"/>
              </a:rPr>
              <a:t>Il </a:t>
            </a:r>
            <a:r>
              <a:rPr kumimoji="0" lang="it-IT" sz="1600" b="1" i="0" u="none" strike="noStrike" kern="1200" cap="none" spc="0" normalizeH="0" baseline="0" noProof="0" dirty="0">
                <a:ln>
                  <a:noFill/>
                </a:ln>
                <a:solidFill>
                  <a:srgbClr val="53534E"/>
                </a:solidFill>
                <a:effectLst/>
                <a:uLnTx/>
                <a:uFillTx/>
                <a:latin typeface="Verdana" panose="020B0604030504040204" pitchFamily="34" charset="0"/>
                <a:ea typeface="Verdana" panose="020B0604030504040204" pitchFamily="34" charset="0"/>
                <a:cs typeface="Verdana" panose="020B0604030504040204" pitchFamily="34" charset="0"/>
              </a:rPr>
              <a:t>PPP rappresenta un’opportunità per una migliore e più efficiente allocazione di rischi </a:t>
            </a:r>
            <a:r>
              <a:rPr kumimoji="0" lang="it-IT" sz="1600" b="0" i="0" u="none" strike="noStrike" kern="1200" cap="none" spc="0" normalizeH="0" baseline="0" noProof="0" dirty="0">
                <a:ln>
                  <a:noFill/>
                </a:ln>
                <a:solidFill>
                  <a:srgbClr val="53534E"/>
                </a:solidFill>
                <a:effectLst/>
                <a:uLnTx/>
                <a:uFillTx/>
                <a:latin typeface="Verdana" panose="020B0604030504040204" pitchFamily="34" charset="0"/>
                <a:ea typeface="Verdana" panose="020B0604030504040204" pitchFamily="34" charset="0"/>
                <a:cs typeface="Verdana" panose="020B0604030504040204" pitchFamily="34" charset="0"/>
              </a:rPr>
              <a:t>oltre che per una </a:t>
            </a:r>
            <a:r>
              <a:rPr kumimoji="0" lang="it-IT" sz="1600" b="1" i="0" u="none" strike="noStrike" kern="1200" cap="none" spc="0" normalizeH="0" baseline="0" noProof="0" dirty="0">
                <a:ln>
                  <a:noFill/>
                </a:ln>
                <a:solidFill>
                  <a:srgbClr val="53534E"/>
                </a:solidFill>
                <a:effectLst/>
                <a:uLnTx/>
                <a:uFillTx/>
                <a:latin typeface="Verdana" panose="020B0604030504040204" pitchFamily="34" charset="0"/>
                <a:ea typeface="Verdana" panose="020B0604030504040204" pitchFamily="34" charset="0"/>
                <a:cs typeface="Verdana" panose="020B0604030504040204" pitchFamily="34" charset="0"/>
              </a:rPr>
              <a:t>migliore allocazione delle risorse pubbliche </a:t>
            </a:r>
            <a:r>
              <a:rPr kumimoji="0" lang="it-IT" sz="1600" b="0" i="0" u="none" strike="noStrike" kern="1200" cap="none" spc="0" normalizeH="0" baseline="0" noProof="0" dirty="0">
                <a:ln>
                  <a:noFill/>
                </a:ln>
                <a:solidFill>
                  <a:srgbClr val="53534E"/>
                </a:solidFill>
                <a:effectLst/>
                <a:uLnTx/>
                <a:uFillTx/>
                <a:latin typeface="Verdana" panose="020B0604030504040204" pitchFamily="34" charset="0"/>
                <a:ea typeface="Verdana" panose="020B0604030504040204" pitchFamily="34" charset="0"/>
                <a:cs typeface="Verdana" panose="020B0604030504040204" pitchFamily="34" charset="0"/>
              </a:rPr>
              <a:t>per la realizzazione degli interventi</a:t>
            </a:r>
          </a:p>
        </p:txBody>
      </p:sp>
      <p:sp>
        <p:nvSpPr>
          <p:cNvPr id="47" name="Titolo 1">
            <a:extLst>
              <a:ext uri="{FF2B5EF4-FFF2-40B4-BE49-F238E27FC236}">
                <a16:creationId xmlns:a16="http://schemas.microsoft.com/office/drawing/2014/main" id="{B302233E-36ED-419C-BEA5-B5F79C9D9FBF}"/>
              </a:ext>
            </a:extLst>
          </p:cNvPr>
          <p:cNvSpPr>
            <a:spLocks noGrp="1"/>
          </p:cNvSpPr>
          <p:nvPr>
            <p:ph type="title"/>
          </p:nvPr>
        </p:nvSpPr>
        <p:spPr>
          <a:xfrm>
            <a:off x="200594" y="73931"/>
            <a:ext cx="10442573" cy="970948"/>
          </a:xfrm>
        </p:spPr>
        <p:txBody>
          <a:bodyPr/>
          <a:lstStyle/>
          <a:p>
            <a:r>
              <a:rPr lang="it-IT" dirty="0">
                <a:solidFill>
                  <a:srgbClr val="53534E"/>
                </a:solidFill>
                <a:latin typeface="Verdana" panose="020B0604030504040204" pitchFamily="34" charset="0"/>
                <a:ea typeface="Verdana" panose="020B0604030504040204" pitchFamily="34" charset="0"/>
                <a:cs typeface="Verdana" panose="020B0604030504040204" pitchFamily="34" charset="0"/>
              </a:rPr>
              <a:t>EFFICIENZA ENERGETICA SUL PATRIMONIO PUBBLICO</a:t>
            </a:r>
            <a:br>
              <a:rPr lang="en-US" dirty="0">
                <a:solidFill>
                  <a:srgbClr val="53534E"/>
                </a:solidFill>
                <a:latin typeface="Verdana" pitchFamily="34" charset="0"/>
              </a:rPr>
            </a:br>
            <a:r>
              <a:rPr lang="it-IT" b="0" dirty="0">
                <a:solidFill>
                  <a:srgbClr val="53534E"/>
                </a:solidFill>
                <a:latin typeface="Verdana" pitchFamily="34" charset="0"/>
              </a:rPr>
              <a:t>PPP vs Appalto Tradizionale</a:t>
            </a:r>
            <a:endParaRPr lang="it-IT" b="0" dirty="0">
              <a:solidFill>
                <a:srgbClr val="53534E"/>
              </a:solidFill>
            </a:endParaRPr>
          </a:p>
        </p:txBody>
      </p:sp>
      <p:sp>
        <p:nvSpPr>
          <p:cNvPr id="81" name="Rettangolo 80">
            <a:extLst>
              <a:ext uri="{FF2B5EF4-FFF2-40B4-BE49-F238E27FC236}">
                <a16:creationId xmlns:a16="http://schemas.microsoft.com/office/drawing/2014/main" id="{45D7B24A-0EE7-40D3-8D56-49E40152D886}"/>
              </a:ext>
            </a:extLst>
          </p:cNvPr>
          <p:cNvSpPr/>
          <p:nvPr/>
        </p:nvSpPr>
        <p:spPr>
          <a:xfrm>
            <a:off x="1630680" y="2413096"/>
            <a:ext cx="4670917" cy="1852065"/>
          </a:xfrm>
          <a:prstGeom prst="rect">
            <a:avLst/>
          </a:prstGeom>
          <a:solidFill>
            <a:schemeClr val="bg1">
              <a:lumMod val="9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266700" marR="0" lvl="0" indent="-180975" algn="l" defTabSz="914400" rtl="0" eaLnBrk="0" fontAlgn="base" latinLnBrk="0" hangingPunct="0">
              <a:lnSpc>
                <a:spcPct val="120000"/>
              </a:lnSpc>
              <a:spcBef>
                <a:spcPct val="0"/>
              </a:spcBef>
              <a:spcAft>
                <a:spcPct val="0"/>
              </a:spcAft>
              <a:buClrTx/>
              <a:buSzTx/>
              <a:buFont typeface="Wingdings" panose="05000000000000000000" pitchFamily="2" charset="2"/>
              <a:buChar char="§"/>
              <a:tabLst/>
              <a:defRPr/>
            </a:pPr>
            <a:r>
              <a:rPr kumimoji="0" lang="it-IT" sz="1400" b="0" i="0" u="none" strike="noStrike" kern="1200" cap="none" spc="0" normalizeH="0" baseline="0" noProof="0" dirty="0">
                <a:ln>
                  <a:noFill/>
                </a:ln>
                <a:solidFill>
                  <a:srgbClr val="53534E"/>
                </a:solidFill>
                <a:effectLst/>
                <a:uLnTx/>
                <a:uFillTx/>
                <a:latin typeface="Verdana" panose="020B0604030504040204" pitchFamily="34" charset="0"/>
                <a:ea typeface="Verdana" panose="020B0604030504040204" pitchFamily="34" charset="0"/>
                <a:cs typeface="Verdana" panose="020B0604030504040204" pitchFamily="34" charset="0"/>
              </a:rPr>
              <a:t>Contabilizzazione off-balance</a:t>
            </a:r>
          </a:p>
          <a:p>
            <a:pPr marL="266700" marR="0" lvl="0" indent="-180975" algn="l" defTabSz="914400" rtl="0" eaLnBrk="0" fontAlgn="base" latinLnBrk="0" hangingPunct="0">
              <a:lnSpc>
                <a:spcPct val="120000"/>
              </a:lnSpc>
              <a:spcBef>
                <a:spcPct val="0"/>
              </a:spcBef>
              <a:spcAft>
                <a:spcPct val="0"/>
              </a:spcAft>
              <a:buClrTx/>
              <a:buSzTx/>
              <a:buFont typeface="Wingdings" panose="05000000000000000000" pitchFamily="2" charset="2"/>
              <a:buChar char="§"/>
              <a:tabLst/>
              <a:defRPr/>
            </a:pPr>
            <a:r>
              <a:rPr kumimoji="0" lang="it-IT" sz="1400" b="0" i="0" u="none" strike="noStrike" kern="1200" cap="none" spc="0" normalizeH="0" baseline="0" noProof="0" dirty="0">
                <a:ln>
                  <a:noFill/>
                </a:ln>
                <a:solidFill>
                  <a:srgbClr val="53534E"/>
                </a:solidFill>
                <a:effectLst/>
                <a:uLnTx/>
                <a:uFillTx/>
                <a:latin typeface="Verdana" panose="020B0604030504040204" pitchFamily="34" charset="0"/>
                <a:ea typeface="Verdana" panose="020B0604030504040204" pitchFamily="34" charset="0"/>
                <a:cs typeface="Verdana" panose="020B0604030504040204" pitchFamily="34" charset="0"/>
              </a:rPr>
              <a:t>Nessun esborso finanziario in conto capitale</a:t>
            </a:r>
          </a:p>
          <a:p>
            <a:pPr marL="266700" marR="0" lvl="0" indent="-180975" algn="l" defTabSz="914400" rtl="0" eaLnBrk="0" fontAlgn="base" latinLnBrk="0" hangingPunct="0">
              <a:lnSpc>
                <a:spcPct val="120000"/>
              </a:lnSpc>
              <a:spcBef>
                <a:spcPct val="0"/>
              </a:spcBef>
              <a:spcAft>
                <a:spcPct val="0"/>
              </a:spcAft>
              <a:buClrTx/>
              <a:buSzTx/>
              <a:buFont typeface="Wingdings" panose="05000000000000000000" pitchFamily="2" charset="2"/>
              <a:buChar char="§"/>
              <a:tabLst/>
              <a:defRPr/>
            </a:pPr>
            <a:r>
              <a:rPr kumimoji="0" lang="it-IT" sz="1400" b="0" i="0" u="none" strike="noStrike" kern="1200" cap="none" spc="0" normalizeH="0" baseline="0" noProof="0" dirty="0">
                <a:ln>
                  <a:noFill/>
                </a:ln>
                <a:solidFill>
                  <a:srgbClr val="53534E"/>
                </a:solidFill>
                <a:effectLst/>
                <a:uLnTx/>
                <a:uFillTx/>
                <a:latin typeface="Verdana" panose="020B0604030504040204" pitchFamily="34" charset="0"/>
                <a:ea typeface="Verdana" panose="020B0604030504040204" pitchFamily="34" charset="0"/>
                <a:cs typeface="Verdana" panose="020B0604030504040204" pitchFamily="34" charset="0"/>
              </a:rPr>
              <a:t>Spesa corrente invariata, minore e stabile</a:t>
            </a:r>
          </a:p>
          <a:p>
            <a:pPr marL="266700" marR="0" lvl="0" indent="-180975" algn="l" defTabSz="914400" rtl="0" eaLnBrk="0" fontAlgn="base" latinLnBrk="0" hangingPunct="0">
              <a:lnSpc>
                <a:spcPct val="120000"/>
              </a:lnSpc>
              <a:spcBef>
                <a:spcPct val="0"/>
              </a:spcBef>
              <a:spcAft>
                <a:spcPct val="0"/>
              </a:spcAft>
              <a:buClrTx/>
              <a:buSzTx/>
              <a:buFont typeface="Wingdings" panose="05000000000000000000" pitchFamily="2" charset="2"/>
              <a:buChar char="§"/>
              <a:tabLst/>
              <a:defRPr/>
            </a:pPr>
            <a:r>
              <a:rPr kumimoji="0" lang="it-IT" sz="1400" b="0" i="0" u="none" strike="noStrike" kern="1200" cap="none" spc="0" normalizeH="0" baseline="0" noProof="0" dirty="0">
                <a:ln>
                  <a:noFill/>
                </a:ln>
                <a:solidFill>
                  <a:srgbClr val="53534E"/>
                </a:solidFill>
                <a:effectLst/>
                <a:uLnTx/>
                <a:uFillTx/>
                <a:latin typeface="Verdana" panose="020B0604030504040204" pitchFamily="34" charset="0"/>
                <a:ea typeface="Verdana" panose="020B0604030504040204" pitchFamily="34" charset="0"/>
                <a:cs typeface="Verdana" panose="020B0604030504040204" pitchFamily="34" charset="0"/>
              </a:rPr>
              <a:t>Allocazione ottimale dei rischi di performance</a:t>
            </a:r>
          </a:p>
          <a:p>
            <a:pPr marL="266700" marR="0" lvl="0" indent="-180975" algn="l" defTabSz="914400" rtl="0" eaLnBrk="0" fontAlgn="base" latinLnBrk="0" hangingPunct="0">
              <a:lnSpc>
                <a:spcPct val="120000"/>
              </a:lnSpc>
              <a:spcBef>
                <a:spcPct val="0"/>
              </a:spcBef>
              <a:spcAft>
                <a:spcPct val="0"/>
              </a:spcAft>
              <a:buClrTx/>
              <a:buSzTx/>
              <a:buFont typeface="Wingdings" panose="05000000000000000000" pitchFamily="2" charset="2"/>
              <a:buChar char="§"/>
              <a:tabLst/>
              <a:defRPr/>
            </a:pPr>
            <a:r>
              <a:rPr kumimoji="0" lang="it-IT" sz="1400" b="0" i="0" u="none" strike="noStrike" kern="1200" cap="none" spc="0" normalizeH="0" baseline="0" noProof="0" dirty="0">
                <a:ln>
                  <a:noFill/>
                </a:ln>
                <a:solidFill>
                  <a:srgbClr val="53534E"/>
                </a:solidFill>
                <a:effectLst/>
                <a:uLnTx/>
                <a:uFillTx/>
                <a:latin typeface="Verdana" panose="020B0604030504040204" pitchFamily="34" charset="0"/>
                <a:ea typeface="Verdana" panose="020B0604030504040204" pitchFamily="34" charset="0"/>
                <a:cs typeface="Verdana" panose="020B0604030504040204" pitchFamily="34" charset="0"/>
              </a:rPr>
              <a:t>Forte attenzione e disponibilità di capitali privati</a:t>
            </a:r>
          </a:p>
          <a:p>
            <a:pPr marL="266700" marR="0" lvl="0" indent="-180975" algn="l" defTabSz="914400" rtl="0" eaLnBrk="0" fontAlgn="base" latinLnBrk="0" hangingPunct="0">
              <a:lnSpc>
                <a:spcPct val="120000"/>
              </a:lnSpc>
              <a:spcBef>
                <a:spcPct val="0"/>
              </a:spcBef>
              <a:spcAft>
                <a:spcPct val="0"/>
              </a:spcAft>
              <a:buClrTx/>
              <a:buSzTx/>
              <a:buFont typeface="Wingdings" panose="05000000000000000000" pitchFamily="2" charset="2"/>
              <a:buChar char="§"/>
              <a:tabLst/>
              <a:defRPr/>
            </a:pPr>
            <a:r>
              <a:rPr kumimoji="0" lang="it-IT" sz="1400" b="0" i="0" u="none" strike="noStrike" kern="1200" cap="none" spc="0" normalizeH="0" baseline="0" noProof="0" dirty="0">
                <a:ln>
                  <a:noFill/>
                </a:ln>
                <a:solidFill>
                  <a:srgbClr val="53534E"/>
                </a:solidFill>
                <a:effectLst/>
                <a:uLnTx/>
                <a:uFillTx/>
                <a:latin typeface="Verdana" panose="020B0604030504040204" pitchFamily="34" charset="0"/>
                <a:ea typeface="Verdana" panose="020B0604030504040204" pitchFamily="34" charset="0"/>
                <a:cs typeface="Verdana" panose="020B0604030504040204" pitchFamily="34" charset="0"/>
              </a:rPr>
              <a:t>Liberazione di risorse pubbliche e capacità di indebitamento per opere «fredde»</a:t>
            </a:r>
          </a:p>
        </p:txBody>
      </p:sp>
      <p:sp>
        <p:nvSpPr>
          <p:cNvPr id="84" name="Rettangolo con angoli in alto arrotondati 83">
            <a:extLst>
              <a:ext uri="{FF2B5EF4-FFF2-40B4-BE49-F238E27FC236}">
                <a16:creationId xmlns:a16="http://schemas.microsoft.com/office/drawing/2014/main" id="{ACCC862F-0A4D-4F0A-B0DE-AD0CEA93C0B7}"/>
              </a:ext>
            </a:extLst>
          </p:cNvPr>
          <p:cNvSpPr/>
          <p:nvPr/>
        </p:nvSpPr>
        <p:spPr>
          <a:xfrm rot="16200000">
            <a:off x="317733" y="5057886"/>
            <a:ext cx="1890004" cy="494349"/>
          </a:xfrm>
          <a:prstGeom prst="round2SameRect">
            <a:avLst/>
          </a:prstGeom>
          <a:solidFill>
            <a:srgbClr val="0070C0">
              <a:alpha val="69804"/>
            </a:srgb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horz" lIns="180000" rIns="180000" rtlCol="0" anchor="ctr">
            <a:noAutofit/>
          </a:bodyPr>
          <a:lstStyle/>
          <a:p>
            <a:pPr marL="0" marR="0" lvl="0" indent="0" algn="ctr" defTabSz="914400" rtl="0" eaLnBrk="0" fontAlgn="base" latinLnBrk="0" hangingPunct="0">
              <a:lnSpc>
                <a:spcPct val="120000"/>
              </a:lnSpc>
              <a:spcBef>
                <a:spcPct val="0"/>
              </a:spcBef>
              <a:spcAft>
                <a:spcPct val="0"/>
              </a:spcAft>
              <a:buClrTx/>
              <a:buSzTx/>
              <a:buFontTx/>
              <a:buNone/>
              <a:tabLst/>
              <a:defRPr/>
            </a:pPr>
            <a:r>
              <a:rPr kumimoji="0" lang="it-IT" sz="16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CONTRO</a:t>
            </a:r>
          </a:p>
        </p:txBody>
      </p:sp>
      <p:sp>
        <p:nvSpPr>
          <p:cNvPr id="85" name="Rettangolo 84">
            <a:extLst>
              <a:ext uri="{FF2B5EF4-FFF2-40B4-BE49-F238E27FC236}">
                <a16:creationId xmlns:a16="http://schemas.microsoft.com/office/drawing/2014/main" id="{947F5819-EE65-47E3-AA41-82D7DBC4C71D}"/>
              </a:ext>
            </a:extLst>
          </p:cNvPr>
          <p:cNvSpPr/>
          <p:nvPr/>
        </p:nvSpPr>
        <p:spPr>
          <a:xfrm>
            <a:off x="1630680" y="4359626"/>
            <a:ext cx="4670917" cy="1903385"/>
          </a:xfrm>
          <a:prstGeom prst="rect">
            <a:avLst/>
          </a:prstGeom>
          <a:solidFill>
            <a:schemeClr val="bg1">
              <a:lumMod val="9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285750" marR="0" lvl="0" indent="-200025" algn="l" defTabSz="914400" rtl="0" eaLnBrk="0" fontAlgn="base" latinLnBrk="0" hangingPunct="0">
              <a:lnSpc>
                <a:spcPct val="120000"/>
              </a:lnSpc>
              <a:spcBef>
                <a:spcPct val="0"/>
              </a:spcBef>
              <a:spcAft>
                <a:spcPct val="0"/>
              </a:spcAft>
              <a:buClrTx/>
              <a:buSzTx/>
              <a:buFont typeface="Wingdings" panose="05000000000000000000" pitchFamily="2" charset="2"/>
              <a:buChar char="§"/>
              <a:tabLst/>
              <a:defRPr/>
            </a:pPr>
            <a:r>
              <a:rPr kumimoji="0" lang="it-IT" sz="1400" b="0" i="0" u="none" strike="noStrike" kern="1200" cap="none" spc="0" normalizeH="0" baseline="0" noProof="0" dirty="0">
                <a:ln>
                  <a:noFill/>
                </a:ln>
                <a:solidFill>
                  <a:srgbClr val="53534E"/>
                </a:solidFill>
                <a:effectLst/>
                <a:uLnTx/>
                <a:uFillTx/>
                <a:latin typeface="Verdana" panose="020B0604030504040204" pitchFamily="34" charset="0"/>
                <a:ea typeface="Verdana" panose="020B0604030504040204" pitchFamily="34" charset="0"/>
                <a:cs typeface="Verdana" panose="020B0604030504040204" pitchFamily="34" charset="0"/>
              </a:rPr>
              <a:t>Contratti di lunga durata</a:t>
            </a:r>
          </a:p>
          <a:p>
            <a:pPr marL="285750" marR="0" lvl="0" indent="-200025" algn="l" defTabSz="914400" rtl="0" eaLnBrk="0" fontAlgn="base" latinLnBrk="0" hangingPunct="0">
              <a:lnSpc>
                <a:spcPct val="120000"/>
              </a:lnSpc>
              <a:spcBef>
                <a:spcPct val="0"/>
              </a:spcBef>
              <a:spcAft>
                <a:spcPct val="0"/>
              </a:spcAft>
              <a:buClrTx/>
              <a:buSzTx/>
              <a:buFont typeface="Wingdings" panose="05000000000000000000" pitchFamily="2" charset="2"/>
              <a:buChar char="§"/>
              <a:tabLst/>
              <a:defRPr/>
            </a:pPr>
            <a:r>
              <a:rPr kumimoji="0" lang="it-IT" sz="1400" b="0" i="0" u="none" strike="noStrike" kern="1200" cap="none" spc="0" normalizeH="0" baseline="0" noProof="0" dirty="0">
                <a:ln>
                  <a:noFill/>
                </a:ln>
                <a:solidFill>
                  <a:srgbClr val="53534E"/>
                </a:solidFill>
                <a:effectLst/>
                <a:uLnTx/>
                <a:uFillTx/>
                <a:latin typeface="Verdana" panose="020B0604030504040204" pitchFamily="34" charset="0"/>
                <a:ea typeface="Verdana" panose="020B0604030504040204" pitchFamily="34" charset="0"/>
                <a:cs typeface="Verdana" panose="020B0604030504040204" pitchFamily="34" charset="0"/>
              </a:rPr>
              <a:t>Necessità di competenze per attivazione procedura</a:t>
            </a:r>
          </a:p>
          <a:p>
            <a:pPr marL="285750" marR="0" lvl="0" indent="-200025" algn="l" defTabSz="914400" rtl="0" eaLnBrk="0" fontAlgn="base" latinLnBrk="0" hangingPunct="0">
              <a:lnSpc>
                <a:spcPct val="120000"/>
              </a:lnSpc>
              <a:spcBef>
                <a:spcPct val="0"/>
              </a:spcBef>
              <a:spcAft>
                <a:spcPct val="0"/>
              </a:spcAft>
              <a:buClrTx/>
              <a:buSzTx/>
              <a:buFont typeface="Wingdings" panose="05000000000000000000" pitchFamily="2" charset="2"/>
              <a:buChar char="§"/>
              <a:tabLst/>
              <a:defRPr/>
            </a:pPr>
            <a:r>
              <a:rPr kumimoji="0" lang="it-IT" sz="1400" b="0" i="0" u="none" strike="noStrike" kern="1200" cap="none" spc="0" normalizeH="0" baseline="0" noProof="0" dirty="0">
                <a:ln>
                  <a:noFill/>
                </a:ln>
                <a:solidFill>
                  <a:srgbClr val="53534E"/>
                </a:solidFill>
                <a:effectLst/>
                <a:uLnTx/>
                <a:uFillTx/>
                <a:latin typeface="Verdana" panose="020B0604030504040204" pitchFamily="34" charset="0"/>
                <a:ea typeface="Verdana" panose="020B0604030504040204" pitchFamily="34" charset="0"/>
                <a:cs typeface="Verdana" panose="020B0604030504040204" pitchFamily="34" charset="0"/>
              </a:rPr>
              <a:t>Necessità di monitoraggio (… ma è necessariamente un contro?)</a:t>
            </a:r>
          </a:p>
        </p:txBody>
      </p:sp>
      <p:sp>
        <p:nvSpPr>
          <p:cNvPr id="86" name="Rettangolo con angoli in alto arrotondati 85">
            <a:extLst>
              <a:ext uri="{FF2B5EF4-FFF2-40B4-BE49-F238E27FC236}">
                <a16:creationId xmlns:a16="http://schemas.microsoft.com/office/drawing/2014/main" id="{011FCC30-87CA-4B99-9C5B-3106C8BB9FBE}"/>
              </a:ext>
            </a:extLst>
          </p:cNvPr>
          <p:cNvSpPr/>
          <p:nvPr/>
        </p:nvSpPr>
        <p:spPr>
          <a:xfrm rot="16200000">
            <a:off x="336705" y="3091955"/>
            <a:ext cx="1852066" cy="494349"/>
          </a:xfrm>
          <a:prstGeom prst="round2SameRect">
            <a:avLst/>
          </a:prstGeom>
          <a:solidFill>
            <a:srgbClr val="0070C0">
              <a:alpha val="69804"/>
            </a:srgb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horz" lIns="180000" rIns="180000" rtlCol="0" anchor="ctr">
            <a:noAutofit/>
          </a:bodyPr>
          <a:lstStyle/>
          <a:p>
            <a:pPr marL="0" marR="0" lvl="0" indent="0" algn="ctr" defTabSz="914400" rtl="0" eaLnBrk="0" fontAlgn="base" latinLnBrk="0" hangingPunct="0">
              <a:lnSpc>
                <a:spcPct val="120000"/>
              </a:lnSpc>
              <a:spcBef>
                <a:spcPct val="0"/>
              </a:spcBef>
              <a:spcAft>
                <a:spcPct val="0"/>
              </a:spcAft>
              <a:buClrTx/>
              <a:buSzTx/>
              <a:buFontTx/>
              <a:buNone/>
              <a:tabLst/>
              <a:defRPr/>
            </a:pPr>
            <a:r>
              <a:rPr kumimoji="0" lang="it-IT" sz="16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PRO</a:t>
            </a:r>
          </a:p>
        </p:txBody>
      </p:sp>
      <p:sp>
        <p:nvSpPr>
          <p:cNvPr id="88" name="Rettangolo 87">
            <a:extLst>
              <a:ext uri="{FF2B5EF4-FFF2-40B4-BE49-F238E27FC236}">
                <a16:creationId xmlns:a16="http://schemas.microsoft.com/office/drawing/2014/main" id="{49746EF8-F24D-4FE1-8F1B-CAE9A577B0C5}"/>
              </a:ext>
            </a:extLst>
          </p:cNvPr>
          <p:cNvSpPr/>
          <p:nvPr/>
        </p:nvSpPr>
        <p:spPr>
          <a:xfrm>
            <a:off x="6375785" y="2413096"/>
            <a:ext cx="4670917" cy="1852065"/>
          </a:xfrm>
          <a:prstGeom prst="rect">
            <a:avLst/>
          </a:prstGeom>
          <a:solidFill>
            <a:schemeClr val="bg1">
              <a:lumMod val="9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285750" marR="0" lvl="0" indent="-200025" algn="l" defTabSz="914400" rtl="0" eaLnBrk="0" fontAlgn="base" latinLnBrk="0" hangingPunct="0">
              <a:lnSpc>
                <a:spcPct val="120000"/>
              </a:lnSpc>
              <a:spcBef>
                <a:spcPct val="0"/>
              </a:spcBef>
              <a:spcAft>
                <a:spcPct val="0"/>
              </a:spcAft>
              <a:buClrTx/>
              <a:buSzTx/>
              <a:buFont typeface="Wingdings" panose="05000000000000000000" pitchFamily="2" charset="2"/>
              <a:buChar char="§"/>
              <a:tabLst/>
              <a:defRPr/>
            </a:pPr>
            <a:r>
              <a:rPr kumimoji="0" lang="it-IT" sz="1400" b="0" i="0" u="none" strike="noStrike" kern="1200" cap="none" spc="0" normalizeH="0" baseline="0" noProof="0" dirty="0">
                <a:ln>
                  <a:noFill/>
                </a:ln>
                <a:solidFill>
                  <a:srgbClr val="53534E"/>
                </a:solidFill>
                <a:effectLst/>
                <a:uLnTx/>
                <a:uFillTx/>
                <a:latin typeface="Verdana" panose="020B0604030504040204" pitchFamily="34" charset="0"/>
                <a:ea typeface="Verdana" panose="020B0604030504040204" pitchFamily="34" charset="0"/>
                <a:cs typeface="Verdana" panose="020B0604030504040204" pitchFamily="34" charset="0"/>
              </a:rPr>
              <a:t>Risparmio in conto esercizio immediato</a:t>
            </a:r>
          </a:p>
          <a:p>
            <a:pPr marL="285750" marR="0" lvl="0" indent="-200025" algn="l" defTabSz="914400" rtl="0" eaLnBrk="0" fontAlgn="base" latinLnBrk="0" hangingPunct="0">
              <a:lnSpc>
                <a:spcPct val="120000"/>
              </a:lnSpc>
              <a:spcBef>
                <a:spcPct val="0"/>
              </a:spcBef>
              <a:spcAft>
                <a:spcPct val="0"/>
              </a:spcAft>
              <a:buClrTx/>
              <a:buSzTx/>
              <a:buFont typeface="Wingdings" panose="05000000000000000000" pitchFamily="2" charset="2"/>
              <a:buChar char="§"/>
              <a:tabLst/>
              <a:defRPr/>
            </a:pPr>
            <a:r>
              <a:rPr kumimoji="0" lang="it-IT" sz="1400" b="0" i="0" u="none" strike="noStrike" kern="1200" cap="none" spc="0" normalizeH="0" baseline="0" noProof="0" dirty="0">
                <a:ln>
                  <a:noFill/>
                </a:ln>
                <a:solidFill>
                  <a:srgbClr val="53534E"/>
                </a:solidFill>
                <a:effectLst/>
                <a:uLnTx/>
                <a:uFillTx/>
                <a:latin typeface="Verdana" panose="020B0604030504040204" pitchFamily="34" charset="0"/>
                <a:ea typeface="Verdana" panose="020B0604030504040204" pitchFamily="34" charset="0"/>
                <a:cs typeface="Verdana" panose="020B0604030504040204" pitchFamily="34" charset="0"/>
              </a:rPr>
              <a:t>Possibilità di finanziare anche interventi con </a:t>
            </a:r>
            <a:r>
              <a:rPr kumimoji="0" lang="it-IT" sz="1400" b="0" i="0" u="none" strike="noStrike" kern="1200" cap="none" spc="0" normalizeH="0" baseline="0" noProof="0" dirty="0" err="1">
                <a:ln>
                  <a:noFill/>
                </a:ln>
                <a:solidFill>
                  <a:srgbClr val="53534E"/>
                </a:solidFill>
                <a:effectLst/>
                <a:uLnTx/>
                <a:uFillTx/>
                <a:latin typeface="Verdana" panose="020B0604030504040204" pitchFamily="34" charset="0"/>
                <a:ea typeface="Verdana" panose="020B0604030504040204" pitchFamily="34" charset="0"/>
                <a:cs typeface="Verdana" panose="020B0604030504040204" pitchFamily="34" charset="0"/>
              </a:rPr>
              <a:t>payback</a:t>
            </a:r>
            <a:r>
              <a:rPr kumimoji="0" lang="it-IT" sz="1400" b="0" i="0" u="none" strike="noStrike" kern="1200" cap="none" spc="0" normalizeH="0" baseline="0" noProof="0" dirty="0">
                <a:ln>
                  <a:noFill/>
                </a:ln>
                <a:solidFill>
                  <a:srgbClr val="53534E"/>
                </a:solidFill>
                <a:effectLst/>
                <a:uLnTx/>
                <a:uFillTx/>
                <a:latin typeface="Verdana" panose="020B0604030504040204" pitchFamily="34" charset="0"/>
                <a:ea typeface="Verdana" panose="020B0604030504040204" pitchFamily="34" charset="0"/>
                <a:cs typeface="Verdana" panose="020B0604030504040204" pitchFamily="34" charset="0"/>
              </a:rPr>
              <a:t> lunghi</a:t>
            </a:r>
          </a:p>
          <a:p>
            <a:pPr marL="285750" marR="0" lvl="0" indent="-200025" algn="l" defTabSz="914400" rtl="0" eaLnBrk="0" fontAlgn="base" latinLnBrk="0" hangingPunct="0">
              <a:lnSpc>
                <a:spcPct val="120000"/>
              </a:lnSpc>
              <a:spcBef>
                <a:spcPct val="0"/>
              </a:spcBef>
              <a:spcAft>
                <a:spcPct val="0"/>
              </a:spcAft>
              <a:buClrTx/>
              <a:buSzTx/>
              <a:buFont typeface="Wingdings" panose="05000000000000000000" pitchFamily="2" charset="2"/>
              <a:buChar char="§"/>
              <a:tabLst/>
              <a:defRPr/>
            </a:pPr>
            <a:r>
              <a:rPr kumimoji="0" lang="it-IT" sz="1400" b="0" i="0" u="none" strike="noStrike" kern="1200" cap="none" spc="0" normalizeH="0" baseline="0" noProof="0" dirty="0">
                <a:ln>
                  <a:noFill/>
                </a:ln>
                <a:solidFill>
                  <a:srgbClr val="53534E"/>
                </a:solidFill>
                <a:effectLst/>
                <a:uLnTx/>
                <a:uFillTx/>
                <a:latin typeface="Verdana" panose="020B0604030504040204" pitchFamily="34" charset="0"/>
                <a:ea typeface="Verdana" panose="020B0604030504040204" pitchFamily="34" charset="0"/>
                <a:cs typeface="Verdana" panose="020B0604030504040204" pitchFamily="34" charset="0"/>
              </a:rPr>
              <a:t>Contratti di breve/media durata</a:t>
            </a:r>
          </a:p>
          <a:p>
            <a:pPr marL="285750" marR="0" lvl="0" indent="-200025" algn="l" defTabSz="914400" rtl="0" eaLnBrk="0" fontAlgn="base" latinLnBrk="0" hangingPunct="0">
              <a:lnSpc>
                <a:spcPct val="120000"/>
              </a:lnSpc>
              <a:spcBef>
                <a:spcPct val="0"/>
              </a:spcBef>
              <a:spcAft>
                <a:spcPct val="0"/>
              </a:spcAft>
              <a:buClrTx/>
              <a:buSzTx/>
              <a:buFont typeface="Wingdings" panose="05000000000000000000" pitchFamily="2" charset="2"/>
              <a:buChar char="§"/>
              <a:tabLst/>
              <a:defRPr/>
            </a:pPr>
            <a:endParaRPr kumimoji="0" lang="it-IT" sz="1400" b="0" i="0" u="none" strike="noStrike" kern="1200" cap="none" spc="0" normalizeH="0" baseline="0" noProof="0" dirty="0">
              <a:ln>
                <a:noFill/>
              </a:ln>
              <a:solidFill>
                <a:srgbClr val="53534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9" name="Rettangolo 88">
            <a:extLst>
              <a:ext uri="{FF2B5EF4-FFF2-40B4-BE49-F238E27FC236}">
                <a16:creationId xmlns:a16="http://schemas.microsoft.com/office/drawing/2014/main" id="{83C9F6F2-95CF-4619-9562-8ABD14D32095}"/>
              </a:ext>
            </a:extLst>
          </p:cNvPr>
          <p:cNvSpPr/>
          <p:nvPr/>
        </p:nvSpPr>
        <p:spPr>
          <a:xfrm>
            <a:off x="6375785" y="4359626"/>
            <a:ext cx="4670917" cy="1903385"/>
          </a:xfrm>
          <a:prstGeom prst="rect">
            <a:avLst/>
          </a:prstGeom>
          <a:solidFill>
            <a:schemeClr val="bg1">
              <a:lumMod val="9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285750" marR="0" lvl="0" indent="-200025" algn="l" defTabSz="914400" rtl="0" eaLnBrk="0" fontAlgn="base" latinLnBrk="0" hangingPunct="0">
              <a:lnSpc>
                <a:spcPct val="120000"/>
              </a:lnSpc>
              <a:spcBef>
                <a:spcPct val="0"/>
              </a:spcBef>
              <a:spcAft>
                <a:spcPct val="0"/>
              </a:spcAft>
              <a:buClrTx/>
              <a:buSzTx/>
              <a:buFont typeface="Wingdings" panose="05000000000000000000" pitchFamily="2" charset="2"/>
              <a:buChar char="§"/>
              <a:tabLst/>
              <a:defRPr/>
            </a:pPr>
            <a:r>
              <a:rPr kumimoji="0" lang="it-IT" sz="1400" b="0" i="0" u="none" strike="noStrike" kern="1200" cap="none" spc="0" normalizeH="0" baseline="0" noProof="0" dirty="0">
                <a:ln>
                  <a:noFill/>
                </a:ln>
                <a:solidFill>
                  <a:srgbClr val="53534E"/>
                </a:solidFill>
                <a:effectLst/>
                <a:uLnTx/>
                <a:uFillTx/>
                <a:latin typeface="Verdana" panose="020B0604030504040204" pitchFamily="34" charset="0"/>
                <a:ea typeface="Verdana" panose="020B0604030504040204" pitchFamily="34" charset="0"/>
                <a:cs typeface="Verdana" panose="020B0604030504040204" pitchFamily="34" charset="0"/>
              </a:rPr>
              <a:t>Contabilizzazione on-balance</a:t>
            </a:r>
          </a:p>
          <a:p>
            <a:pPr marL="285750" marR="0" lvl="0" indent="-200025" algn="l" defTabSz="914400" rtl="0" eaLnBrk="0" fontAlgn="base" latinLnBrk="0" hangingPunct="0">
              <a:lnSpc>
                <a:spcPct val="120000"/>
              </a:lnSpc>
              <a:spcBef>
                <a:spcPct val="0"/>
              </a:spcBef>
              <a:spcAft>
                <a:spcPct val="0"/>
              </a:spcAft>
              <a:buClrTx/>
              <a:buSzTx/>
              <a:buFont typeface="Wingdings" panose="05000000000000000000" pitchFamily="2" charset="2"/>
              <a:buChar char="§"/>
              <a:tabLst/>
              <a:defRPr/>
            </a:pPr>
            <a:r>
              <a:rPr kumimoji="0" lang="it-IT" sz="1400" b="0" i="0" u="none" strike="noStrike" kern="1200" cap="none" spc="0" normalizeH="0" baseline="0" noProof="0" dirty="0">
                <a:ln>
                  <a:noFill/>
                </a:ln>
                <a:solidFill>
                  <a:srgbClr val="53534E"/>
                </a:solidFill>
                <a:effectLst/>
                <a:uLnTx/>
                <a:uFillTx/>
                <a:latin typeface="Verdana" panose="020B0604030504040204" pitchFamily="34" charset="0"/>
                <a:ea typeface="Verdana" panose="020B0604030504040204" pitchFamily="34" charset="0"/>
                <a:cs typeface="Verdana" panose="020B0604030504040204" pitchFamily="34" charset="0"/>
              </a:rPr>
              <a:t>Trasferimento rischi parziale e subottimale</a:t>
            </a:r>
          </a:p>
          <a:p>
            <a:pPr marL="285750" marR="0" lvl="0" indent="-200025" algn="l" defTabSz="914400" rtl="0" eaLnBrk="0" fontAlgn="base" latinLnBrk="0" hangingPunct="0">
              <a:lnSpc>
                <a:spcPct val="120000"/>
              </a:lnSpc>
              <a:spcBef>
                <a:spcPct val="0"/>
              </a:spcBef>
              <a:spcAft>
                <a:spcPct val="0"/>
              </a:spcAft>
              <a:buClrTx/>
              <a:buSzTx/>
              <a:buFont typeface="Wingdings" panose="05000000000000000000" pitchFamily="2" charset="2"/>
              <a:buChar char="§"/>
              <a:tabLst/>
              <a:defRPr/>
            </a:pPr>
            <a:r>
              <a:rPr kumimoji="0" lang="it-IT" sz="1400" b="0" i="0" u="none" strike="noStrike" kern="1200" cap="none" spc="0" normalizeH="0" baseline="0" noProof="0" dirty="0">
                <a:ln>
                  <a:noFill/>
                </a:ln>
                <a:solidFill>
                  <a:srgbClr val="53534E"/>
                </a:solidFill>
                <a:effectLst/>
                <a:uLnTx/>
                <a:uFillTx/>
                <a:latin typeface="Verdana" panose="020B0604030504040204" pitchFamily="34" charset="0"/>
                <a:ea typeface="Verdana" panose="020B0604030504040204" pitchFamily="34" charset="0"/>
                <a:cs typeface="Verdana" panose="020B0604030504040204" pitchFamily="34" charset="0"/>
              </a:rPr>
              <a:t>Costi di progettazione in carico al pubblico</a:t>
            </a:r>
          </a:p>
          <a:p>
            <a:pPr marL="285750" marR="0" lvl="0" indent="-200025" algn="l" defTabSz="914400" rtl="0" eaLnBrk="0" fontAlgn="base" latinLnBrk="0" hangingPunct="0">
              <a:lnSpc>
                <a:spcPct val="120000"/>
              </a:lnSpc>
              <a:spcBef>
                <a:spcPct val="0"/>
              </a:spcBef>
              <a:spcAft>
                <a:spcPct val="0"/>
              </a:spcAft>
              <a:buClrTx/>
              <a:buSzTx/>
              <a:buFont typeface="Wingdings" panose="05000000000000000000" pitchFamily="2" charset="2"/>
              <a:buChar char="§"/>
              <a:tabLst/>
              <a:defRPr/>
            </a:pPr>
            <a:r>
              <a:rPr kumimoji="0" lang="it-IT" sz="1400" b="0" i="0" u="none" strike="noStrike" kern="1200" cap="none" spc="0" normalizeH="0" baseline="0" noProof="0" dirty="0">
                <a:ln>
                  <a:noFill/>
                </a:ln>
                <a:solidFill>
                  <a:srgbClr val="53534E"/>
                </a:solidFill>
                <a:effectLst/>
                <a:uLnTx/>
                <a:uFillTx/>
                <a:latin typeface="Verdana" panose="020B0604030504040204" pitchFamily="34" charset="0"/>
                <a:ea typeface="Verdana" panose="020B0604030504040204" pitchFamily="34" charset="0"/>
                <a:cs typeface="Verdana" panose="020B0604030504040204" pitchFamily="34" charset="0"/>
              </a:rPr>
              <a:t>Oneri e rischi doppia gara</a:t>
            </a:r>
          </a:p>
          <a:p>
            <a:pPr marL="285750" marR="0" lvl="0" indent="-200025" algn="l" defTabSz="914400" rtl="0" eaLnBrk="0" fontAlgn="base" latinLnBrk="0" hangingPunct="0">
              <a:lnSpc>
                <a:spcPct val="120000"/>
              </a:lnSpc>
              <a:spcBef>
                <a:spcPct val="0"/>
              </a:spcBef>
              <a:spcAft>
                <a:spcPct val="0"/>
              </a:spcAft>
              <a:buClrTx/>
              <a:buSzTx/>
              <a:buFont typeface="Wingdings" panose="05000000000000000000" pitchFamily="2" charset="2"/>
              <a:buChar char="§"/>
              <a:tabLst/>
              <a:defRPr/>
            </a:pPr>
            <a:r>
              <a:rPr kumimoji="0" lang="it-IT" sz="1400" b="0" i="0" u="none" strike="noStrike" kern="1200" cap="none" spc="0" normalizeH="0" baseline="0" noProof="0" dirty="0">
                <a:ln>
                  <a:noFill/>
                </a:ln>
                <a:solidFill>
                  <a:srgbClr val="53534E"/>
                </a:solidFill>
                <a:effectLst/>
                <a:uLnTx/>
                <a:uFillTx/>
                <a:latin typeface="Verdana" panose="020B0604030504040204" pitchFamily="34" charset="0"/>
                <a:ea typeface="Verdana" panose="020B0604030504040204" pitchFamily="34" charset="0"/>
                <a:cs typeface="Verdana" panose="020B0604030504040204" pitchFamily="34" charset="0"/>
              </a:rPr>
              <a:t>Assorbimento risorse pubbliche e capacità di indebitamento per opere che potrebbero sottostare a criteri FTT/PPP</a:t>
            </a:r>
          </a:p>
        </p:txBody>
      </p:sp>
      <p:sp>
        <p:nvSpPr>
          <p:cNvPr id="90" name="Rettangolo con angoli in alto arrotondati 89">
            <a:extLst>
              <a:ext uri="{FF2B5EF4-FFF2-40B4-BE49-F238E27FC236}">
                <a16:creationId xmlns:a16="http://schemas.microsoft.com/office/drawing/2014/main" id="{AC079B0B-459A-4C54-BCE4-8252FC384CA2}"/>
              </a:ext>
            </a:extLst>
          </p:cNvPr>
          <p:cNvSpPr/>
          <p:nvPr/>
        </p:nvSpPr>
        <p:spPr>
          <a:xfrm>
            <a:off x="1597729" y="1878258"/>
            <a:ext cx="4703868" cy="448997"/>
          </a:xfrm>
          <a:prstGeom prst="round2SameRect">
            <a:avLst/>
          </a:prstGeom>
          <a:solidFill>
            <a:srgbClr val="0070C0">
              <a:alpha val="69804"/>
            </a:srgb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horz" lIns="180000" rIns="180000" rtlCol="0" anchor="ctr">
            <a:noAutofit/>
          </a:bodyPr>
          <a:lstStyle/>
          <a:p>
            <a:pPr marL="0" marR="0" lvl="0" indent="0" algn="ctr" defTabSz="914400" rtl="0" eaLnBrk="0" fontAlgn="base" latinLnBrk="0" hangingPunct="0">
              <a:lnSpc>
                <a:spcPct val="120000"/>
              </a:lnSpc>
              <a:spcBef>
                <a:spcPct val="0"/>
              </a:spcBef>
              <a:spcAft>
                <a:spcPct val="0"/>
              </a:spcAft>
              <a:buClrTx/>
              <a:buSzTx/>
              <a:buFontTx/>
              <a:buNone/>
              <a:tabLst/>
              <a:defRPr/>
            </a:pPr>
            <a:r>
              <a:rPr kumimoji="0" lang="it-IT" sz="16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Partenariato Pubblico Privato</a:t>
            </a:r>
          </a:p>
        </p:txBody>
      </p:sp>
      <p:sp>
        <p:nvSpPr>
          <p:cNvPr id="91" name="Rettangolo con angoli in alto arrotondati 90">
            <a:extLst>
              <a:ext uri="{FF2B5EF4-FFF2-40B4-BE49-F238E27FC236}">
                <a16:creationId xmlns:a16="http://schemas.microsoft.com/office/drawing/2014/main" id="{5C838682-036F-4037-B88B-9FE44C539DE3}"/>
              </a:ext>
            </a:extLst>
          </p:cNvPr>
          <p:cNvSpPr/>
          <p:nvPr/>
        </p:nvSpPr>
        <p:spPr>
          <a:xfrm>
            <a:off x="6382133" y="1878256"/>
            <a:ext cx="4672459" cy="448999"/>
          </a:xfrm>
          <a:prstGeom prst="round2SameRect">
            <a:avLst/>
          </a:prstGeom>
          <a:solidFill>
            <a:srgbClr val="0070C0">
              <a:alpha val="69804"/>
            </a:srgb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horz" lIns="180000" rIns="180000" rtlCol="0" anchor="ctr">
            <a:noAutofit/>
          </a:bodyPr>
          <a:lstStyle/>
          <a:p>
            <a:pPr marL="0" marR="0" lvl="0" indent="0" algn="ctr" defTabSz="914400" rtl="0" eaLnBrk="0" fontAlgn="base" latinLnBrk="0" hangingPunct="0">
              <a:lnSpc>
                <a:spcPct val="120000"/>
              </a:lnSpc>
              <a:spcBef>
                <a:spcPct val="0"/>
              </a:spcBef>
              <a:spcAft>
                <a:spcPct val="0"/>
              </a:spcAft>
              <a:buClrTx/>
              <a:buSzTx/>
              <a:buFontTx/>
              <a:buNone/>
              <a:tabLst/>
              <a:defRPr/>
            </a:pPr>
            <a:r>
              <a:rPr kumimoji="0" lang="it-IT" sz="16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Appalto</a:t>
            </a:r>
          </a:p>
        </p:txBody>
      </p:sp>
    </p:spTree>
    <p:extLst>
      <p:ext uri="{BB962C8B-B14F-4D97-AF65-F5344CB8AC3E}">
        <p14:creationId xmlns:p14="http://schemas.microsoft.com/office/powerpoint/2010/main" val="1275763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ttangolo arrotondato 41">
            <a:extLst>
              <a:ext uri="{FF2B5EF4-FFF2-40B4-BE49-F238E27FC236}">
                <a16:creationId xmlns:a16="http://schemas.microsoft.com/office/drawing/2014/main" id="{631CBB78-3CAB-4FA1-B87F-9A7667653A7A}"/>
              </a:ext>
            </a:extLst>
          </p:cNvPr>
          <p:cNvSpPr/>
          <p:nvPr/>
        </p:nvSpPr>
        <p:spPr>
          <a:xfrm>
            <a:off x="7645761" y="1731763"/>
            <a:ext cx="3145764" cy="4575210"/>
          </a:xfrm>
          <a:prstGeom prst="roundRect">
            <a:avLst>
              <a:gd name="adj" fmla="val 8441"/>
            </a:avLst>
          </a:prstGeom>
          <a:solidFill>
            <a:schemeClr val="bg1">
              <a:lumMod val="95000"/>
              <a:alpha val="69804"/>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pPr marL="0" marR="0" lvl="0" indent="0" algn="ctr" defTabSz="914400" rtl="0" eaLnBrk="0" fontAlgn="base" latinLnBrk="0" hangingPunct="0">
              <a:lnSpc>
                <a:spcPct val="120000"/>
              </a:lnSpc>
              <a:spcBef>
                <a:spcPct val="0"/>
              </a:spcBef>
              <a:spcAft>
                <a:spcPts val="0"/>
              </a:spcAft>
              <a:buClrTx/>
              <a:buSzTx/>
              <a:buFontTx/>
              <a:buNone/>
              <a:tabLst/>
              <a:defRPr/>
            </a:pPr>
            <a:r>
              <a:rPr kumimoji="0" lang="it-IT" sz="20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rPr>
              <a:t>Valutazioni ESCo</a:t>
            </a:r>
          </a:p>
        </p:txBody>
      </p:sp>
      <p:sp>
        <p:nvSpPr>
          <p:cNvPr id="97" name="Rettangolo arrotondato 41">
            <a:extLst>
              <a:ext uri="{FF2B5EF4-FFF2-40B4-BE49-F238E27FC236}">
                <a16:creationId xmlns:a16="http://schemas.microsoft.com/office/drawing/2014/main" id="{214097AA-F6E4-4DC4-92B8-283B85F0267C}"/>
              </a:ext>
            </a:extLst>
          </p:cNvPr>
          <p:cNvSpPr/>
          <p:nvPr/>
        </p:nvSpPr>
        <p:spPr>
          <a:xfrm>
            <a:off x="3962802" y="1751211"/>
            <a:ext cx="3145764" cy="4575210"/>
          </a:xfrm>
          <a:prstGeom prst="roundRect">
            <a:avLst>
              <a:gd name="adj" fmla="val 6247"/>
            </a:avLst>
          </a:prstGeom>
          <a:solidFill>
            <a:schemeClr val="bg1">
              <a:lumMod val="95000"/>
              <a:alpha val="69804"/>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pPr marL="0" marR="0" lvl="0" indent="0" algn="ctr" defTabSz="914400" rtl="0" eaLnBrk="0" fontAlgn="base" latinLnBrk="0" hangingPunct="0">
              <a:lnSpc>
                <a:spcPct val="120000"/>
              </a:lnSpc>
              <a:spcBef>
                <a:spcPct val="0"/>
              </a:spcBef>
              <a:spcAft>
                <a:spcPts val="0"/>
              </a:spcAft>
              <a:buClrTx/>
              <a:buSzTx/>
              <a:buFontTx/>
              <a:buNone/>
              <a:tabLst/>
              <a:defRPr/>
            </a:pPr>
            <a:r>
              <a:rPr kumimoji="0" lang="it-IT" sz="20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rPr>
              <a:t>Valutazioni PPAA</a:t>
            </a:r>
          </a:p>
        </p:txBody>
      </p:sp>
      <p:sp>
        <p:nvSpPr>
          <p:cNvPr id="36" name="Rectangle 3"/>
          <p:cNvSpPr txBox="1">
            <a:spLocks noChangeArrowheads="1"/>
          </p:cNvSpPr>
          <p:nvPr/>
        </p:nvSpPr>
        <p:spPr bwMode="auto">
          <a:xfrm>
            <a:off x="263525" y="939167"/>
            <a:ext cx="11557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spcBef>
                <a:spcPct val="0"/>
              </a:spcBef>
              <a:spcAft>
                <a:spcPct val="0"/>
              </a:spcAft>
              <a:defRPr sz="1400">
                <a:solidFill>
                  <a:schemeClr val="tx1"/>
                </a:solidFill>
                <a:latin typeface="Arial" charset="0"/>
                <a:cs typeface="Arial" charset="0"/>
              </a:defRPr>
            </a:lvl6pPr>
            <a:lvl7pPr marL="2971800" indent="-228600" algn="ctr" eaLnBrk="0" fontAlgn="base" hangingPunct="0">
              <a:spcBef>
                <a:spcPct val="0"/>
              </a:spcBef>
              <a:spcAft>
                <a:spcPct val="0"/>
              </a:spcAft>
              <a:defRPr sz="1400">
                <a:solidFill>
                  <a:schemeClr val="tx1"/>
                </a:solidFill>
                <a:latin typeface="Arial" charset="0"/>
                <a:cs typeface="Arial" charset="0"/>
              </a:defRPr>
            </a:lvl7pPr>
            <a:lvl8pPr marL="3429000" indent="-228600" algn="ctr" eaLnBrk="0" fontAlgn="base" hangingPunct="0">
              <a:spcBef>
                <a:spcPct val="0"/>
              </a:spcBef>
              <a:spcAft>
                <a:spcPct val="0"/>
              </a:spcAft>
              <a:defRPr sz="1400">
                <a:solidFill>
                  <a:schemeClr val="tx1"/>
                </a:solidFill>
                <a:latin typeface="Arial" charset="0"/>
                <a:cs typeface="Arial" charset="0"/>
              </a:defRPr>
            </a:lvl8pPr>
            <a:lvl9pPr marL="3886200" indent="-228600" algn="ctr" eaLnBrk="0" fontAlgn="base" hangingPunct="0">
              <a:spcBef>
                <a:spcPct val="0"/>
              </a:spcBef>
              <a:spcAft>
                <a:spcPct val="0"/>
              </a:spcAft>
              <a:defRPr sz="1400">
                <a:solidFill>
                  <a:schemeClr val="tx1"/>
                </a:solidFill>
                <a:latin typeface="Arial" charset="0"/>
                <a:cs typeface="Arial" charset="0"/>
              </a:defRPr>
            </a:lvl9pPr>
          </a:lstStyle>
          <a:p>
            <a:pPr marL="0" marR="0" lvl="0" indent="0" algn="just" defTabSz="914400" rtl="0" eaLnBrk="0" fontAlgn="base" latinLnBrk="0" hangingPunct="0">
              <a:lnSpc>
                <a:spcPct val="100000"/>
              </a:lnSpc>
              <a:spcBef>
                <a:spcPct val="20000"/>
              </a:spcBef>
              <a:spcAft>
                <a:spcPct val="0"/>
              </a:spcAft>
              <a:buClrTx/>
              <a:buSzTx/>
              <a:buFontTx/>
              <a:buNone/>
              <a:tabLst/>
              <a:defRPr/>
            </a:pPr>
            <a:r>
              <a:rPr kumimoji="0" lang="it-IT" sz="1600" b="0" i="0" u="none" strike="noStrike" kern="1200" cap="none" spc="0" normalizeH="0" baseline="0" noProof="0" dirty="0">
                <a:ln>
                  <a:noFill/>
                </a:ln>
                <a:solidFill>
                  <a:srgbClr val="53534E"/>
                </a:solidFill>
                <a:effectLst/>
                <a:uLnTx/>
                <a:uFillTx/>
                <a:latin typeface="Verdana" panose="020B0604030504040204" pitchFamily="34" charset="0"/>
                <a:ea typeface="Verdana" panose="020B0604030504040204" pitchFamily="34" charset="0"/>
                <a:cs typeface="Verdana" panose="020B0604030504040204" pitchFamily="34" charset="0"/>
              </a:rPr>
              <a:t>Nel selezionare il mix di intervento ottimale, vanno valutate le diverse variabili che, combinate, possono determinare la </a:t>
            </a:r>
            <a:r>
              <a:rPr kumimoji="0" lang="it-IT" sz="1600" b="1" i="0" u="none" strike="noStrike" kern="1200" cap="none" spc="0" normalizeH="0" baseline="0" noProof="0" dirty="0">
                <a:ln>
                  <a:noFill/>
                </a:ln>
                <a:solidFill>
                  <a:srgbClr val="53534E"/>
                </a:solidFill>
                <a:effectLst/>
                <a:uLnTx/>
                <a:uFillTx/>
                <a:latin typeface="Verdana" panose="020B0604030504040204" pitchFamily="34" charset="0"/>
                <a:ea typeface="Verdana" panose="020B0604030504040204" pitchFamily="34" charset="0"/>
                <a:cs typeface="Verdana" panose="020B0604030504040204" pitchFamily="34" charset="0"/>
              </a:rPr>
              <a:t>sostenibilità</a:t>
            </a:r>
            <a:r>
              <a:rPr kumimoji="0" lang="it-IT" sz="1600" b="0" i="0" u="none" strike="noStrike" kern="1200" cap="none" spc="0" normalizeH="0" baseline="0" noProof="0" dirty="0">
                <a:ln>
                  <a:noFill/>
                </a:ln>
                <a:solidFill>
                  <a:srgbClr val="53534E"/>
                </a:solidFill>
                <a:effectLst/>
                <a:uLnTx/>
                <a:uFillTx/>
                <a:latin typeface="Verdana" panose="020B0604030504040204" pitchFamily="34" charset="0"/>
                <a:ea typeface="Verdana" panose="020B0604030504040204" pitchFamily="34" charset="0"/>
                <a:cs typeface="Verdana" panose="020B0604030504040204" pitchFamily="34" charset="0"/>
              </a:rPr>
              <a:t> e quindi </a:t>
            </a:r>
            <a:r>
              <a:rPr kumimoji="0" lang="it-IT" sz="1600" b="1" i="0" u="none" strike="noStrike" kern="1200" cap="none" spc="0" normalizeH="0" baseline="0" noProof="0" dirty="0">
                <a:ln>
                  <a:noFill/>
                </a:ln>
                <a:solidFill>
                  <a:srgbClr val="53534E"/>
                </a:solidFill>
                <a:effectLst/>
                <a:uLnTx/>
                <a:uFillTx/>
                <a:latin typeface="Verdana" panose="020B0604030504040204" pitchFamily="34" charset="0"/>
                <a:ea typeface="Verdana" panose="020B0604030504040204" pitchFamily="34" charset="0"/>
                <a:cs typeface="Verdana" panose="020B0604030504040204" pitchFamily="34" charset="0"/>
              </a:rPr>
              <a:t>l’appetibilità</a:t>
            </a:r>
            <a:r>
              <a:rPr kumimoji="0" lang="it-IT" sz="1600" b="0" i="0" u="none" strike="noStrike" kern="1200" cap="none" spc="0" normalizeH="0" baseline="0" noProof="0" dirty="0">
                <a:ln>
                  <a:noFill/>
                </a:ln>
                <a:solidFill>
                  <a:srgbClr val="53534E"/>
                </a:solidFill>
                <a:effectLst/>
                <a:uLnTx/>
                <a:uFillTx/>
                <a:latin typeface="Verdana" panose="020B0604030504040204" pitchFamily="34" charset="0"/>
                <a:ea typeface="Verdana" panose="020B0604030504040204" pitchFamily="34" charset="0"/>
                <a:cs typeface="Verdana" panose="020B0604030504040204" pitchFamily="34" charset="0"/>
              </a:rPr>
              <a:t> del progetto sul mercato. È necessario quindi un </a:t>
            </a:r>
            <a:r>
              <a:rPr kumimoji="0" lang="it-IT" sz="1600" b="1" i="0" u="none" strike="noStrike" kern="1200" cap="none" spc="0" normalizeH="0" baseline="0" noProof="0" dirty="0" err="1">
                <a:ln>
                  <a:noFill/>
                </a:ln>
                <a:solidFill>
                  <a:srgbClr val="53534E"/>
                </a:solidFill>
                <a:effectLst/>
                <a:uLnTx/>
                <a:uFillTx/>
                <a:latin typeface="Verdana" panose="020B0604030504040204" pitchFamily="34" charset="0"/>
                <a:ea typeface="Verdana" panose="020B0604030504040204" pitchFamily="34" charset="0"/>
                <a:cs typeface="Verdana" panose="020B0604030504040204" pitchFamily="34" charset="0"/>
              </a:rPr>
              <a:t>matching</a:t>
            </a:r>
            <a:r>
              <a:rPr kumimoji="0" lang="it-IT" sz="1600" b="1" i="0" u="none" strike="noStrike" kern="1200" cap="none" spc="0" normalizeH="0" baseline="0" noProof="0" dirty="0">
                <a:ln>
                  <a:noFill/>
                </a:ln>
                <a:solidFill>
                  <a:srgbClr val="53534E"/>
                </a:solidFill>
                <a:effectLst/>
                <a:uLnTx/>
                <a:uFillTx/>
                <a:latin typeface="Verdana" panose="020B0604030504040204" pitchFamily="34" charset="0"/>
                <a:ea typeface="Verdana" panose="020B0604030504040204" pitchFamily="34" charset="0"/>
                <a:cs typeface="Verdana" panose="020B0604030504040204" pitchFamily="34" charset="0"/>
              </a:rPr>
              <a:t> tra le valutazioni tipiche della PA con quelle delle Esco, </a:t>
            </a:r>
            <a:r>
              <a:rPr kumimoji="0" lang="it-IT" sz="1600" b="0" i="0" u="none" strike="noStrike" kern="1200" cap="none" spc="0" normalizeH="0" baseline="0" noProof="0" dirty="0">
                <a:ln>
                  <a:noFill/>
                </a:ln>
                <a:solidFill>
                  <a:srgbClr val="53534E"/>
                </a:solidFill>
                <a:effectLst/>
                <a:uLnTx/>
                <a:uFillTx/>
                <a:latin typeface="Verdana" panose="020B0604030504040204" pitchFamily="34" charset="0"/>
                <a:ea typeface="Verdana" panose="020B0604030504040204" pitchFamily="34" charset="0"/>
                <a:cs typeface="Verdana" panose="020B0604030504040204" pitchFamily="34" charset="0"/>
              </a:rPr>
              <a:t>ma anche degli investitori e sistema bancario</a:t>
            </a:r>
          </a:p>
        </p:txBody>
      </p:sp>
      <p:sp>
        <p:nvSpPr>
          <p:cNvPr id="26" name="Ovale 25"/>
          <p:cNvSpPr/>
          <p:nvPr/>
        </p:nvSpPr>
        <p:spPr>
          <a:xfrm>
            <a:off x="1589335" y="3180604"/>
            <a:ext cx="1836273" cy="1713830"/>
          </a:xfrm>
          <a:prstGeom prst="ellipse">
            <a:avLst/>
          </a:prstGeom>
          <a:solidFill>
            <a:schemeClr val="bg1">
              <a:lumMod val="6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400" b="0" i="0" u="none" strike="noStrike" kern="1200" cap="none" spc="0" normalizeH="0" baseline="0" noProof="0">
              <a:ln>
                <a:noFill/>
              </a:ln>
              <a:solidFill>
                <a:srgbClr val="53534E"/>
              </a:solidFill>
              <a:effectLst/>
              <a:uLnTx/>
              <a:uFillTx/>
              <a:latin typeface="Verdana"/>
              <a:ea typeface="+mn-ea"/>
              <a:cs typeface="+mn-cs"/>
            </a:endParaRPr>
          </a:p>
        </p:txBody>
      </p:sp>
      <p:sp>
        <p:nvSpPr>
          <p:cNvPr id="28" name="Ovale 27"/>
          <p:cNvSpPr/>
          <p:nvPr/>
        </p:nvSpPr>
        <p:spPr bwMode="auto">
          <a:xfrm>
            <a:off x="2040126" y="3440446"/>
            <a:ext cx="359748" cy="359629"/>
          </a:xfrm>
          <a:prstGeom prst="ellipse">
            <a:avLst/>
          </a:prstGeom>
          <a:solidFill>
            <a:srgbClr val="002060"/>
          </a:solidFill>
          <a:ln w="9525" cap="flat" cmpd="sng" algn="ctr">
            <a:solidFill>
              <a:srgbClr val="0070C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srgbClr val="53534E"/>
              </a:solidFill>
              <a:effectLst/>
              <a:uLnTx/>
              <a:uFillTx/>
              <a:latin typeface="Arial" charset="0"/>
              <a:ea typeface="+mn-ea"/>
              <a:cs typeface="Arial" charset="0"/>
            </a:endParaRPr>
          </a:p>
        </p:txBody>
      </p:sp>
      <p:sp>
        <p:nvSpPr>
          <p:cNvPr id="29" name="Ovale 28"/>
          <p:cNvSpPr/>
          <p:nvPr/>
        </p:nvSpPr>
        <p:spPr bwMode="auto">
          <a:xfrm>
            <a:off x="2267655" y="3928047"/>
            <a:ext cx="359748" cy="359629"/>
          </a:xfrm>
          <a:prstGeom prst="ellipse">
            <a:avLst/>
          </a:prstGeom>
          <a:solidFill>
            <a:srgbClr val="002060"/>
          </a:solidFill>
          <a:ln w="9525" cap="flat" cmpd="sng" algn="ctr">
            <a:solidFill>
              <a:srgbClr val="0070C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srgbClr val="53534E"/>
              </a:solidFill>
              <a:effectLst/>
              <a:uLnTx/>
              <a:uFillTx/>
              <a:latin typeface="Arial" charset="0"/>
              <a:ea typeface="+mn-ea"/>
              <a:cs typeface="Arial" charset="0"/>
            </a:endParaRPr>
          </a:p>
        </p:txBody>
      </p:sp>
      <p:sp>
        <p:nvSpPr>
          <p:cNvPr id="30" name="Ovale 29"/>
          <p:cNvSpPr/>
          <p:nvPr/>
        </p:nvSpPr>
        <p:spPr bwMode="auto">
          <a:xfrm>
            <a:off x="2603254" y="3432625"/>
            <a:ext cx="359748" cy="359629"/>
          </a:xfrm>
          <a:prstGeom prst="ellipse">
            <a:avLst/>
          </a:prstGeom>
          <a:solidFill>
            <a:srgbClr val="00B0F0"/>
          </a:solidFill>
          <a:ln w="9525" cap="flat" cmpd="sng" algn="ctr">
            <a:solidFill>
              <a:srgbClr val="0070C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srgbClr val="53534E"/>
              </a:solidFill>
              <a:effectLst/>
              <a:uLnTx/>
              <a:uFillTx/>
              <a:latin typeface="Arial" charset="0"/>
              <a:ea typeface="+mn-ea"/>
              <a:cs typeface="Arial" charset="0"/>
            </a:endParaRPr>
          </a:p>
        </p:txBody>
      </p:sp>
      <p:sp>
        <p:nvSpPr>
          <p:cNvPr id="31" name="Ovale 30"/>
          <p:cNvSpPr/>
          <p:nvPr/>
        </p:nvSpPr>
        <p:spPr bwMode="auto">
          <a:xfrm>
            <a:off x="2918118" y="3844694"/>
            <a:ext cx="359748" cy="359629"/>
          </a:xfrm>
          <a:prstGeom prst="ellipse">
            <a:avLst/>
          </a:prstGeom>
          <a:solidFill>
            <a:schemeClr val="bg1">
              <a:lumMod val="95000"/>
            </a:schemeClr>
          </a:solidFill>
          <a:ln w="9525" cap="flat" cmpd="sng" algn="ctr">
            <a:solidFill>
              <a:srgbClr val="0070C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srgbClr val="53534E"/>
              </a:solidFill>
              <a:effectLst/>
              <a:uLnTx/>
              <a:uFillTx/>
              <a:latin typeface="Arial" charset="0"/>
              <a:ea typeface="+mn-ea"/>
              <a:cs typeface="Arial" charset="0"/>
            </a:endParaRPr>
          </a:p>
        </p:txBody>
      </p:sp>
      <p:sp>
        <p:nvSpPr>
          <p:cNvPr id="48" name="Ovale 47"/>
          <p:cNvSpPr/>
          <p:nvPr/>
        </p:nvSpPr>
        <p:spPr bwMode="auto">
          <a:xfrm>
            <a:off x="1840062" y="3889156"/>
            <a:ext cx="359748" cy="359629"/>
          </a:xfrm>
          <a:prstGeom prst="ellipse">
            <a:avLst/>
          </a:prstGeom>
          <a:solidFill>
            <a:srgbClr val="002060"/>
          </a:solidFill>
          <a:ln w="9525" cap="flat" cmpd="sng" algn="ctr">
            <a:solidFill>
              <a:srgbClr val="0070C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srgbClr val="53534E"/>
              </a:solidFill>
              <a:effectLst/>
              <a:uLnTx/>
              <a:uFillTx/>
              <a:latin typeface="Arial" charset="0"/>
              <a:ea typeface="+mn-ea"/>
              <a:cs typeface="Arial" charset="0"/>
            </a:endParaRPr>
          </a:p>
        </p:txBody>
      </p:sp>
      <p:sp>
        <p:nvSpPr>
          <p:cNvPr id="49" name="Ovale 48"/>
          <p:cNvSpPr/>
          <p:nvPr/>
        </p:nvSpPr>
        <p:spPr bwMode="auto">
          <a:xfrm>
            <a:off x="2075468" y="4347329"/>
            <a:ext cx="359748" cy="359629"/>
          </a:xfrm>
          <a:prstGeom prst="ellipse">
            <a:avLst/>
          </a:prstGeom>
          <a:solidFill>
            <a:srgbClr val="002060"/>
          </a:solidFill>
          <a:ln w="9525" cap="flat" cmpd="sng" algn="ctr">
            <a:solidFill>
              <a:srgbClr val="0070C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srgbClr val="53534E"/>
              </a:solidFill>
              <a:effectLst/>
              <a:uLnTx/>
              <a:uFillTx/>
              <a:latin typeface="Arial" charset="0"/>
              <a:ea typeface="+mn-ea"/>
              <a:cs typeface="Arial" charset="0"/>
            </a:endParaRPr>
          </a:p>
        </p:txBody>
      </p:sp>
      <p:sp>
        <p:nvSpPr>
          <p:cNvPr id="60" name="Rettangolo 59"/>
          <p:cNvSpPr/>
          <p:nvPr/>
        </p:nvSpPr>
        <p:spPr>
          <a:xfrm>
            <a:off x="1834948" y="2702298"/>
            <a:ext cx="1442917" cy="338554"/>
          </a:xfrm>
          <a:prstGeom prst="rect">
            <a:avLst/>
          </a:prstGeom>
          <a:solidFill>
            <a:schemeClr val="bg1">
              <a:lumMod val="95000"/>
            </a:schemeClr>
          </a:solidFill>
          <a:ln w="19050">
            <a:no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1" indent="0" algn="ctr" defTabSz="914400" rtl="0" eaLnBrk="0" fontAlgn="base" latinLnBrk="0" hangingPunct="0">
              <a:lnSpc>
                <a:spcPct val="100000"/>
              </a:lnSpc>
              <a:spcBef>
                <a:spcPct val="0"/>
              </a:spcBef>
              <a:spcAft>
                <a:spcPct val="0"/>
              </a:spcAft>
              <a:buClrTx/>
              <a:buSzTx/>
              <a:buFontTx/>
              <a:buNone/>
              <a:tabLst>
                <a:tab pos="180975" algn="l"/>
              </a:tabLst>
              <a:defRPr/>
            </a:pPr>
            <a:r>
              <a:rPr kumimoji="0" lang="it-IT" sz="1600" b="1" i="0" u="none" strike="noStrike" kern="1200" cap="none" spc="0" normalizeH="0" baseline="0" noProof="0" dirty="0">
                <a:ln>
                  <a:noFill/>
                </a:ln>
                <a:solidFill>
                  <a:srgbClr val="53534E"/>
                </a:solidFill>
                <a:effectLst/>
                <a:uLnTx/>
                <a:uFillTx/>
                <a:latin typeface="Verdana" pitchFamily="34" charset="0"/>
                <a:ea typeface="+mn-ea"/>
                <a:cs typeface="+mn-cs"/>
              </a:rPr>
              <a:t>MIX n</a:t>
            </a:r>
          </a:p>
        </p:txBody>
      </p:sp>
      <p:sp>
        <p:nvSpPr>
          <p:cNvPr id="69" name="Segnaposto numero diapositiva 3"/>
          <p:cNvSpPr txBox="1">
            <a:spLocks/>
          </p:cNvSpPr>
          <p:nvPr/>
        </p:nvSpPr>
        <p:spPr bwMode="auto">
          <a:xfrm>
            <a:off x="10398924" y="6690266"/>
            <a:ext cx="428229" cy="123111"/>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marL="0" algn="r" rtl="0" eaLnBrk="0" latinLnBrk="0" hangingPunct="0">
              <a:defRPr lang="it-IT" sz="700" b="0" kern="1200">
                <a:solidFill>
                  <a:srgbClr val="5F5F5F"/>
                </a:solidFill>
                <a:latin typeface="+mn-lt"/>
                <a:ea typeface="ＭＳ Ｐゴシック" charset="-128"/>
                <a:cs typeface="Arial" charset="0"/>
              </a:defRPr>
            </a:lvl1pPr>
            <a:lvl2pPr marL="457200" algn="l" rtl="0" latinLnBrk="0">
              <a:defRPr lang="it-IT" sz="1800" kern="1200">
                <a:solidFill>
                  <a:schemeClr val="tx1"/>
                </a:solidFill>
                <a:latin typeface="+mn-lt"/>
                <a:ea typeface="+mn-ea"/>
                <a:cs typeface="+mn-cs"/>
              </a:defRPr>
            </a:lvl2pPr>
            <a:lvl3pPr marL="914400" algn="l" rtl="0" latinLnBrk="0">
              <a:defRPr lang="it-IT" sz="1800" kern="1200">
                <a:solidFill>
                  <a:schemeClr val="tx1"/>
                </a:solidFill>
                <a:latin typeface="+mn-lt"/>
                <a:ea typeface="+mn-ea"/>
                <a:cs typeface="+mn-cs"/>
              </a:defRPr>
            </a:lvl3pPr>
            <a:lvl4pPr marL="1371600" algn="l" rtl="0" latinLnBrk="0">
              <a:defRPr lang="it-IT" sz="1800" kern="1200">
                <a:solidFill>
                  <a:schemeClr val="tx1"/>
                </a:solidFill>
                <a:latin typeface="+mn-lt"/>
                <a:ea typeface="+mn-ea"/>
                <a:cs typeface="+mn-cs"/>
              </a:defRPr>
            </a:lvl4pPr>
            <a:lvl5pPr marL="1828800" algn="l" rtl="0" latinLnBrk="0">
              <a:defRPr lang="it-IT" sz="1800" kern="1200">
                <a:solidFill>
                  <a:schemeClr val="tx1"/>
                </a:solidFill>
                <a:latin typeface="+mn-lt"/>
                <a:ea typeface="+mn-ea"/>
                <a:cs typeface="+mn-cs"/>
              </a:defRPr>
            </a:lvl5pPr>
            <a:lvl6pPr marL="2286000" algn="l" rtl="0" latinLnBrk="0">
              <a:defRPr lang="it-IT" sz="1800" kern="1200">
                <a:solidFill>
                  <a:schemeClr val="tx1"/>
                </a:solidFill>
                <a:latin typeface="+mn-lt"/>
                <a:ea typeface="+mn-ea"/>
                <a:cs typeface="+mn-cs"/>
              </a:defRPr>
            </a:lvl6pPr>
            <a:lvl7pPr marL="2743200" algn="l" rtl="0" latinLnBrk="0">
              <a:defRPr lang="it-IT" sz="1800" kern="1200">
                <a:solidFill>
                  <a:schemeClr val="tx1"/>
                </a:solidFill>
                <a:latin typeface="+mn-lt"/>
                <a:ea typeface="+mn-ea"/>
                <a:cs typeface="+mn-cs"/>
              </a:defRPr>
            </a:lvl7pPr>
            <a:lvl8pPr marL="3200400" algn="l" rtl="0" latinLnBrk="0">
              <a:defRPr lang="it-IT" sz="1800" kern="1200">
                <a:solidFill>
                  <a:schemeClr val="tx1"/>
                </a:solidFill>
                <a:latin typeface="+mn-lt"/>
                <a:ea typeface="+mn-ea"/>
                <a:cs typeface="+mn-cs"/>
              </a:defRPr>
            </a:lvl8pPr>
            <a:lvl9pPr marL="3657600" algn="l" rtl="0" latinLnBrk="0">
              <a:defRPr lang="it-IT" sz="1800" kern="1200">
                <a:solidFill>
                  <a:schemeClr val="tx1"/>
                </a:solidFill>
                <a:latin typeface="+mn-lt"/>
                <a:ea typeface="+mn-ea"/>
                <a:cs typeface="+mn-cs"/>
              </a:defRPr>
            </a:lvl9pPr>
            <a:extLst/>
          </a:lstStyle>
          <a:p>
            <a:pPr marL="0" marR="0" lvl="0" indent="0" algn="r" defTabSz="914400" rtl="0" eaLnBrk="0" fontAlgn="auto" latinLnBrk="0" hangingPunct="0">
              <a:lnSpc>
                <a:spcPct val="100000"/>
              </a:lnSpc>
              <a:spcBef>
                <a:spcPts val="0"/>
              </a:spcBef>
              <a:spcAft>
                <a:spcPts val="0"/>
              </a:spcAft>
              <a:buClrTx/>
              <a:buSzTx/>
              <a:buFontTx/>
              <a:buNone/>
              <a:tabLst/>
              <a:defRPr/>
            </a:pPr>
            <a:fld id="{B927D3EE-0F42-4432-9C0C-FD433B5AC1F6}" type="slidenum">
              <a:rPr kumimoji="0" lang="it-IT" sz="800" b="1" i="0" u="none" strike="noStrike" kern="1200" cap="none" spc="0" normalizeH="0" baseline="0" noProof="0">
                <a:ln>
                  <a:noFill/>
                </a:ln>
                <a:solidFill>
                  <a:srgbClr val="FFFFFF"/>
                </a:solidFill>
                <a:effectLst/>
                <a:uLnTx/>
                <a:uFillTx/>
                <a:latin typeface="Verdana"/>
                <a:ea typeface="ＭＳ Ｐゴシック" charset="-128"/>
                <a:cs typeface="Arial" charset="0"/>
              </a:rPr>
              <a:pPr marL="0" marR="0" lvl="0" indent="0" algn="r" defTabSz="914400" rtl="0" eaLnBrk="0" fontAlgn="auto" latinLnBrk="0" hangingPunct="0">
                <a:lnSpc>
                  <a:spcPct val="100000"/>
                </a:lnSpc>
                <a:spcBef>
                  <a:spcPts val="0"/>
                </a:spcBef>
                <a:spcAft>
                  <a:spcPts val="0"/>
                </a:spcAft>
                <a:buClrTx/>
                <a:buSzTx/>
                <a:buFontTx/>
                <a:buNone/>
                <a:tabLst/>
                <a:defRPr/>
              </a:pPr>
              <a:t>12</a:t>
            </a:fld>
            <a:endParaRPr kumimoji="0" lang="it-IT" sz="800" b="1" i="0" u="none" strike="noStrike" kern="1200" cap="none" spc="0" normalizeH="0" baseline="0" noProof="0" dirty="0">
              <a:ln>
                <a:noFill/>
              </a:ln>
              <a:solidFill>
                <a:srgbClr val="FFFFFF"/>
              </a:solidFill>
              <a:effectLst/>
              <a:uLnTx/>
              <a:uFillTx/>
              <a:latin typeface="Verdana"/>
              <a:ea typeface="ＭＳ Ｐゴシック" charset="-128"/>
              <a:cs typeface="Arial" charset="0"/>
            </a:endParaRPr>
          </a:p>
        </p:txBody>
      </p:sp>
      <p:sp>
        <p:nvSpPr>
          <p:cNvPr id="73" name="Rectangle 2">
            <a:extLst>
              <a:ext uri="{FF2B5EF4-FFF2-40B4-BE49-F238E27FC236}">
                <a16:creationId xmlns:a16="http://schemas.microsoft.com/office/drawing/2014/main" id="{3C0726FF-7396-4C1B-855D-0FDD076CFD34}"/>
              </a:ext>
            </a:extLst>
          </p:cNvPr>
          <p:cNvSpPr txBox="1">
            <a:spLocks noChangeArrowheads="1"/>
          </p:cNvSpPr>
          <p:nvPr/>
        </p:nvSpPr>
        <p:spPr bwMode="auto">
          <a:xfrm>
            <a:off x="263525" y="147644"/>
            <a:ext cx="8967659"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53534E"/>
                </a:solidFill>
                <a:effectLst/>
                <a:uLnTx/>
                <a:uFillTx/>
                <a:latin typeface="Verdana" panose="020B0604030504040204" pitchFamily="34" charset="0"/>
                <a:ea typeface="Verdana" panose="020B0604030504040204" pitchFamily="34" charset="0"/>
                <a:cs typeface="Verdana" panose="020B0604030504040204" pitchFamily="34" charset="0"/>
              </a:rPr>
              <a:t>EFFICIENZA ENERGETICA SUL PATRIMONIO PUBBLICO</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800" b="0" i="0" u="none" strike="noStrike" kern="1200" cap="none" spc="0" normalizeH="0" baseline="0" noProof="0" dirty="0">
                <a:ln>
                  <a:noFill/>
                </a:ln>
                <a:solidFill>
                  <a:srgbClr val="53534E"/>
                </a:solidFill>
                <a:effectLst/>
                <a:uLnTx/>
                <a:uFillTx/>
                <a:latin typeface="Verdana"/>
                <a:ea typeface="ＭＳ Ｐゴシック" pitchFamily="34" charset="-128"/>
                <a:cs typeface="Arial" charset="0"/>
              </a:rPr>
              <a:t>Selezione del mix di intervento – </a:t>
            </a:r>
            <a:r>
              <a:rPr kumimoji="0" lang="it-IT" altLang="it-IT" sz="1800" b="0" i="0" u="none" strike="noStrike" kern="1200" cap="none" spc="0" normalizeH="0" baseline="0" noProof="0" dirty="0" err="1">
                <a:ln>
                  <a:noFill/>
                </a:ln>
                <a:solidFill>
                  <a:srgbClr val="53534E"/>
                </a:solidFill>
                <a:effectLst/>
                <a:uLnTx/>
                <a:uFillTx/>
                <a:latin typeface="Verdana"/>
                <a:ea typeface="ＭＳ Ｐゴシック" pitchFamily="34" charset="-128"/>
                <a:cs typeface="Arial" charset="0"/>
              </a:rPr>
              <a:t>matching</a:t>
            </a:r>
            <a:r>
              <a:rPr kumimoji="0" lang="it-IT" altLang="it-IT" sz="1800" b="0" i="0" u="none" strike="noStrike" kern="1200" cap="none" spc="0" normalizeH="0" baseline="0" noProof="0" dirty="0">
                <a:ln>
                  <a:noFill/>
                </a:ln>
                <a:solidFill>
                  <a:srgbClr val="53534E"/>
                </a:solidFill>
                <a:effectLst/>
                <a:uLnTx/>
                <a:uFillTx/>
                <a:latin typeface="Verdana"/>
                <a:ea typeface="ＭＳ Ｐゴシック" pitchFamily="34" charset="-128"/>
                <a:cs typeface="Arial" charset="0"/>
              </a:rPr>
              <a:t> di sostenibilità</a:t>
            </a:r>
          </a:p>
        </p:txBody>
      </p:sp>
      <p:sp>
        <p:nvSpPr>
          <p:cNvPr id="68" name="Rettangolo arrotondato 41">
            <a:extLst>
              <a:ext uri="{FF2B5EF4-FFF2-40B4-BE49-F238E27FC236}">
                <a16:creationId xmlns:a16="http://schemas.microsoft.com/office/drawing/2014/main" id="{0B2564C7-CD9C-4313-AC16-F8FEC13DEA26}"/>
              </a:ext>
            </a:extLst>
          </p:cNvPr>
          <p:cNvSpPr/>
          <p:nvPr/>
        </p:nvSpPr>
        <p:spPr>
          <a:xfrm>
            <a:off x="7945331" y="2332295"/>
            <a:ext cx="2507407" cy="629992"/>
          </a:xfrm>
          <a:prstGeom prst="roundRect">
            <a:avLst/>
          </a:prstGeom>
          <a:solidFill>
            <a:srgbClr val="0070C0">
              <a:alpha val="69804"/>
            </a:srgb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0" fontAlgn="base" latinLnBrk="0" hangingPunct="0">
              <a:lnSpc>
                <a:spcPct val="120000"/>
              </a:lnSpc>
              <a:spcBef>
                <a:spcPct val="0"/>
              </a:spcBef>
              <a:spcAft>
                <a:spcPts val="0"/>
              </a:spcAft>
              <a:buClrTx/>
              <a:buSzTx/>
              <a:buFontTx/>
              <a:buNone/>
              <a:tabLst/>
              <a:defRPr/>
            </a:pPr>
            <a:r>
              <a:rPr kumimoji="0" lang="it-IT" sz="2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PAYBACK</a:t>
            </a:r>
          </a:p>
          <a:p>
            <a:pPr marL="0" marR="0" lvl="0" indent="0" algn="ctr" defTabSz="914400" rtl="0" eaLnBrk="0" fontAlgn="base" latinLnBrk="0" hangingPunct="0">
              <a:lnSpc>
                <a:spcPct val="120000"/>
              </a:lnSpc>
              <a:spcBef>
                <a:spcPct val="0"/>
              </a:spcBef>
              <a:spcAft>
                <a:spcPts val="0"/>
              </a:spcAft>
              <a:buClrTx/>
              <a:buSzTx/>
              <a:buFontTx/>
              <a:buNone/>
              <a:tabLst/>
              <a:defRPr/>
            </a:pPr>
            <a:r>
              <a:rPr kumimoji="0" lang="it-IT" sz="1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8 – 10 anni</a:t>
            </a:r>
          </a:p>
        </p:txBody>
      </p:sp>
      <p:sp>
        <p:nvSpPr>
          <p:cNvPr id="72" name="Rettangolo arrotondato 41">
            <a:extLst>
              <a:ext uri="{FF2B5EF4-FFF2-40B4-BE49-F238E27FC236}">
                <a16:creationId xmlns:a16="http://schemas.microsoft.com/office/drawing/2014/main" id="{347A50D0-C47D-4C47-B8CC-66AB428D4C2D}"/>
              </a:ext>
            </a:extLst>
          </p:cNvPr>
          <p:cNvSpPr/>
          <p:nvPr/>
        </p:nvSpPr>
        <p:spPr>
          <a:xfrm>
            <a:off x="7945331" y="4442476"/>
            <a:ext cx="2507407" cy="629992"/>
          </a:xfrm>
          <a:prstGeom prst="roundRect">
            <a:avLst/>
          </a:prstGeom>
          <a:solidFill>
            <a:srgbClr val="0070C0">
              <a:alpha val="69804"/>
            </a:srgb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0" fontAlgn="base" latinLnBrk="0" hangingPunct="0">
              <a:lnSpc>
                <a:spcPct val="120000"/>
              </a:lnSpc>
              <a:spcBef>
                <a:spcPct val="0"/>
              </a:spcBef>
              <a:spcAft>
                <a:spcPts val="0"/>
              </a:spcAft>
              <a:buClrTx/>
              <a:buSzTx/>
              <a:buFontTx/>
              <a:buNone/>
              <a:tabLst/>
              <a:defRPr/>
            </a:pPr>
            <a:r>
              <a:rPr kumimoji="0" lang="it-IT" sz="2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RENDIMENTO</a:t>
            </a:r>
          </a:p>
          <a:p>
            <a:pPr marL="0" marR="0" lvl="0" indent="0" algn="ctr" defTabSz="914400" rtl="0" eaLnBrk="0" fontAlgn="base" latinLnBrk="0" hangingPunct="0">
              <a:lnSpc>
                <a:spcPct val="120000"/>
              </a:lnSpc>
              <a:spcBef>
                <a:spcPct val="0"/>
              </a:spcBef>
              <a:spcAft>
                <a:spcPts val="0"/>
              </a:spcAft>
              <a:buClrTx/>
              <a:buSzTx/>
              <a:buFontTx/>
              <a:buNone/>
              <a:tabLst/>
              <a:defRPr/>
            </a:pPr>
            <a:r>
              <a:rPr kumimoji="0" lang="it-IT" sz="1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TIR 7% - 8%</a:t>
            </a:r>
          </a:p>
        </p:txBody>
      </p:sp>
      <p:sp>
        <p:nvSpPr>
          <p:cNvPr id="74" name="Rettangolo arrotondato 41">
            <a:extLst>
              <a:ext uri="{FF2B5EF4-FFF2-40B4-BE49-F238E27FC236}">
                <a16:creationId xmlns:a16="http://schemas.microsoft.com/office/drawing/2014/main" id="{A791CBCF-E94E-43E7-B906-950C2FE7F4DA}"/>
              </a:ext>
            </a:extLst>
          </p:cNvPr>
          <p:cNvSpPr/>
          <p:nvPr/>
        </p:nvSpPr>
        <p:spPr>
          <a:xfrm>
            <a:off x="7945331" y="5491595"/>
            <a:ext cx="2507407" cy="629992"/>
          </a:xfrm>
          <a:prstGeom prst="roundRect">
            <a:avLst/>
          </a:prstGeom>
          <a:solidFill>
            <a:srgbClr val="0070C0">
              <a:alpha val="69804"/>
            </a:srgb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0" fontAlgn="base" latinLnBrk="0" hangingPunct="0">
              <a:lnSpc>
                <a:spcPct val="120000"/>
              </a:lnSpc>
              <a:spcBef>
                <a:spcPct val="0"/>
              </a:spcBef>
              <a:spcAft>
                <a:spcPts val="0"/>
              </a:spcAft>
              <a:buClrTx/>
              <a:buSzTx/>
              <a:buFontTx/>
              <a:buNone/>
              <a:tabLst/>
              <a:defRPr/>
            </a:pPr>
            <a:r>
              <a:rPr kumimoji="0" lang="it-IT" sz="2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BANCABILITÀ</a:t>
            </a:r>
          </a:p>
          <a:p>
            <a:pPr marL="0" marR="0" lvl="0" indent="0" algn="ctr" defTabSz="914400" rtl="0" eaLnBrk="0" fontAlgn="base" latinLnBrk="0" hangingPunct="0">
              <a:lnSpc>
                <a:spcPct val="120000"/>
              </a:lnSpc>
              <a:spcBef>
                <a:spcPct val="0"/>
              </a:spcBef>
              <a:spcAft>
                <a:spcPts val="0"/>
              </a:spcAft>
              <a:buClrTx/>
              <a:buSzTx/>
              <a:buFontTx/>
              <a:buNone/>
              <a:tabLst/>
              <a:defRPr/>
            </a:pPr>
            <a:r>
              <a:rPr kumimoji="0" lang="it-IT" sz="1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DSCR &gt; 1,20</a:t>
            </a:r>
          </a:p>
        </p:txBody>
      </p:sp>
      <p:sp>
        <p:nvSpPr>
          <p:cNvPr id="75" name="Ovale 74">
            <a:extLst>
              <a:ext uri="{FF2B5EF4-FFF2-40B4-BE49-F238E27FC236}">
                <a16:creationId xmlns:a16="http://schemas.microsoft.com/office/drawing/2014/main" id="{D910DFF8-FF33-4712-8C64-3287D67CCFB7}"/>
              </a:ext>
            </a:extLst>
          </p:cNvPr>
          <p:cNvSpPr/>
          <p:nvPr/>
        </p:nvSpPr>
        <p:spPr bwMode="auto">
          <a:xfrm>
            <a:off x="2651852" y="4270563"/>
            <a:ext cx="359748" cy="359629"/>
          </a:xfrm>
          <a:prstGeom prst="ellipse">
            <a:avLst/>
          </a:prstGeom>
          <a:solidFill>
            <a:schemeClr val="bg1">
              <a:lumMod val="95000"/>
            </a:schemeClr>
          </a:solidFill>
          <a:ln w="9525" cap="flat" cmpd="sng" algn="ctr">
            <a:solidFill>
              <a:srgbClr val="0070C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srgbClr val="53534E"/>
              </a:solidFill>
              <a:effectLst/>
              <a:uLnTx/>
              <a:uFillTx/>
              <a:latin typeface="Arial" charset="0"/>
              <a:ea typeface="+mn-ea"/>
              <a:cs typeface="Arial" charset="0"/>
            </a:endParaRPr>
          </a:p>
        </p:txBody>
      </p:sp>
      <p:sp>
        <p:nvSpPr>
          <p:cNvPr id="76" name="Rettangolo arrotondato 41">
            <a:extLst>
              <a:ext uri="{FF2B5EF4-FFF2-40B4-BE49-F238E27FC236}">
                <a16:creationId xmlns:a16="http://schemas.microsoft.com/office/drawing/2014/main" id="{8136CF4F-3BBA-468D-A975-78C904A11ECF}"/>
              </a:ext>
            </a:extLst>
          </p:cNvPr>
          <p:cNvSpPr/>
          <p:nvPr/>
        </p:nvSpPr>
        <p:spPr>
          <a:xfrm>
            <a:off x="4271807" y="3389376"/>
            <a:ext cx="2507407" cy="629992"/>
          </a:xfrm>
          <a:prstGeom prst="roundRect">
            <a:avLst/>
          </a:prstGeom>
          <a:solidFill>
            <a:schemeClr val="bg1">
              <a:lumMod val="95000"/>
              <a:alpha val="69804"/>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0" fontAlgn="base" latinLnBrk="0" hangingPunct="0">
              <a:lnSpc>
                <a:spcPct val="120000"/>
              </a:lnSpc>
              <a:spcBef>
                <a:spcPct val="0"/>
              </a:spcBef>
              <a:spcAft>
                <a:spcPts val="0"/>
              </a:spcAft>
              <a:buClrTx/>
              <a:buSzTx/>
              <a:buFontTx/>
              <a:buNone/>
              <a:tabLst/>
              <a:defRPr/>
            </a:pPr>
            <a:r>
              <a:rPr kumimoji="0" lang="it-IT" sz="20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rPr>
              <a:t>INVESTIMENTI</a:t>
            </a:r>
          </a:p>
          <a:p>
            <a:pPr marL="0" marR="0" lvl="0" indent="0" algn="ctr" defTabSz="914400" rtl="0" eaLnBrk="0" fontAlgn="base" latinLnBrk="0" hangingPunct="0">
              <a:lnSpc>
                <a:spcPct val="120000"/>
              </a:lnSpc>
              <a:spcBef>
                <a:spcPct val="0"/>
              </a:spcBef>
              <a:spcAft>
                <a:spcPts val="0"/>
              </a:spcAft>
              <a:buClrTx/>
              <a:buSzTx/>
              <a:buFontTx/>
              <a:buNone/>
              <a:tabLst/>
              <a:defRPr/>
            </a:pPr>
            <a:r>
              <a:rPr kumimoji="0" lang="it-IT" sz="1400" b="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rPr>
              <a:t>Stima preliminare</a:t>
            </a:r>
          </a:p>
        </p:txBody>
      </p:sp>
      <p:sp>
        <p:nvSpPr>
          <p:cNvPr id="77" name="Rettangolo arrotondato 41">
            <a:extLst>
              <a:ext uri="{FF2B5EF4-FFF2-40B4-BE49-F238E27FC236}">
                <a16:creationId xmlns:a16="http://schemas.microsoft.com/office/drawing/2014/main" id="{339DE065-0134-4494-941F-D424EA726AD3}"/>
              </a:ext>
            </a:extLst>
          </p:cNvPr>
          <p:cNvSpPr/>
          <p:nvPr/>
        </p:nvSpPr>
        <p:spPr>
          <a:xfrm>
            <a:off x="4271807" y="4442476"/>
            <a:ext cx="2507407" cy="629992"/>
          </a:xfrm>
          <a:prstGeom prst="roundRect">
            <a:avLst/>
          </a:prstGeom>
          <a:solidFill>
            <a:schemeClr val="bg1">
              <a:lumMod val="95000"/>
              <a:alpha val="69804"/>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0" fontAlgn="base" latinLnBrk="0" hangingPunct="0">
              <a:lnSpc>
                <a:spcPct val="120000"/>
              </a:lnSpc>
              <a:spcBef>
                <a:spcPct val="0"/>
              </a:spcBef>
              <a:spcAft>
                <a:spcPts val="0"/>
              </a:spcAft>
              <a:buClrTx/>
              <a:buSzTx/>
              <a:buFontTx/>
              <a:buNone/>
              <a:tabLst/>
              <a:defRPr/>
            </a:pPr>
            <a:r>
              <a:rPr kumimoji="0" lang="it-IT" sz="20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rPr>
              <a:t>RISPARMI</a:t>
            </a:r>
          </a:p>
          <a:p>
            <a:pPr marL="0" marR="0" lvl="0" indent="0" algn="ctr" defTabSz="914400" rtl="0" eaLnBrk="0" fontAlgn="base" latinLnBrk="0" hangingPunct="0">
              <a:lnSpc>
                <a:spcPct val="120000"/>
              </a:lnSpc>
              <a:spcBef>
                <a:spcPct val="0"/>
              </a:spcBef>
              <a:spcAft>
                <a:spcPts val="0"/>
              </a:spcAft>
              <a:buClrTx/>
              <a:buSzTx/>
              <a:buFontTx/>
              <a:buNone/>
              <a:tabLst/>
              <a:defRPr/>
            </a:pPr>
            <a:r>
              <a:rPr kumimoji="0" lang="it-IT" sz="1400" b="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rPr>
              <a:t>Basati su audit energetico</a:t>
            </a:r>
          </a:p>
        </p:txBody>
      </p:sp>
      <p:sp>
        <p:nvSpPr>
          <p:cNvPr id="78" name="Rettangolo arrotondato 41">
            <a:extLst>
              <a:ext uri="{FF2B5EF4-FFF2-40B4-BE49-F238E27FC236}">
                <a16:creationId xmlns:a16="http://schemas.microsoft.com/office/drawing/2014/main" id="{934566D2-C80D-4E7E-AC03-EB6EB8D03854}"/>
              </a:ext>
            </a:extLst>
          </p:cNvPr>
          <p:cNvSpPr/>
          <p:nvPr/>
        </p:nvSpPr>
        <p:spPr>
          <a:xfrm>
            <a:off x="4271807" y="5491595"/>
            <a:ext cx="2507407" cy="629992"/>
          </a:xfrm>
          <a:prstGeom prst="roundRect">
            <a:avLst/>
          </a:prstGeom>
          <a:solidFill>
            <a:schemeClr val="bg1">
              <a:lumMod val="95000"/>
              <a:alpha val="69804"/>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0" fontAlgn="base" latinLnBrk="0" hangingPunct="0">
              <a:lnSpc>
                <a:spcPct val="120000"/>
              </a:lnSpc>
              <a:spcBef>
                <a:spcPct val="0"/>
              </a:spcBef>
              <a:spcAft>
                <a:spcPts val="0"/>
              </a:spcAft>
              <a:buClrTx/>
              <a:buSzTx/>
              <a:buFontTx/>
              <a:buNone/>
              <a:tabLst/>
              <a:defRPr/>
            </a:pPr>
            <a:r>
              <a:rPr kumimoji="0" lang="it-IT" sz="20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rPr>
              <a:t>DURATA</a:t>
            </a:r>
          </a:p>
          <a:p>
            <a:pPr marL="0" marR="0" lvl="0" indent="0" algn="ctr" defTabSz="914400" rtl="0" eaLnBrk="0" fontAlgn="base" latinLnBrk="0" hangingPunct="0">
              <a:lnSpc>
                <a:spcPct val="120000"/>
              </a:lnSpc>
              <a:spcBef>
                <a:spcPct val="0"/>
              </a:spcBef>
              <a:spcAft>
                <a:spcPts val="0"/>
              </a:spcAft>
              <a:buClrTx/>
              <a:buSzTx/>
              <a:buFontTx/>
              <a:buNone/>
              <a:tabLst/>
              <a:defRPr/>
            </a:pPr>
            <a:r>
              <a:rPr kumimoji="0" lang="it-IT" sz="1400" b="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rPr>
              <a:t>es. 15 anni</a:t>
            </a:r>
          </a:p>
        </p:txBody>
      </p:sp>
      <p:sp>
        <p:nvSpPr>
          <p:cNvPr id="79" name="Rettangolo arrotondato 41">
            <a:extLst>
              <a:ext uri="{FF2B5EF4-FFF2-40B4-BE49-F238E27FC236}">
                <a16:creationId xmlns:a16="http://schemas.microsoft.com/office/drawing/2014/main" id="{83F8CAF2-BE89-48EE-B9A0-7E727AB04A68}"/>
              </a:ext>
            </a:extLst>
          </p:cNvPr>
          <p:cNvSpPr/>
          <p:nvPr/>
        </p:nvSpPr>
        <p:spPr>
          <a:xfrm>
            <a:off x="7945330" y="3389376"/>
            <a:ext cx="2507407" cy="629992"/>
          </a:xfrm>
          <a:prstGeom prst="roundRect">
            <a:avLst/>
          </a:prstGeom>
          <a:solidFill>
            <a:srgbClr val="0070C0">
              <a:alpha val="69804"/>
            </a:srgb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0" fontAlgn="base" latinLnBrk="0" hangingPunct="0">
              <a:lnSpc>
                <a:spcPct val="120000"/>
              </a:lnSpc>
              <a:spcBef>
                <a:spcPct val="0"/>
              </a:spcBef>
              <a:spcAft>
                <a:spcPts val="0"/>
              </a:spcAft>
              <a:buClrTx/>
              <a:buSzTx/>
              <a:buFontTx/>
              <a:buNone/>
              <a:tabLst/>
              <a:defRPr/>
            </a:pPr>
            <a:r>
              <a:rPr kumimoji="0" lang="it-IT" sz="2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EFFICIENZA</a:t>
            </a:r>
          </a:p>
          <a:p>
            <a:pPr marL="0" marR="0" lvl="0" indent="0" algn="ctr" defTabSz="914400" rtl="0" eaLnBrk="0" fontAlgn="base" latinLnBrk="0" hangingPunct="0">
              <a:lnSpc>
                <a:spcPct val="120000"/>
              </a:lnSpc>
              <a:spcBef>
                <a:spcPct val="0"/>
              </a:spcBef>
              <a:spcAft>
                <a:spcPts val="0"/>
              </a:spcAft>
              <a:buClrTx/>
              <a:buSzTx/>
              <a:buFontTx/>
              <a:buNone/>
              <a:tabLst/>
              <a:defRPr/>
            </a:pPr>
            <a:r>
              <a:rPr kumimoji="0" lang="it-IT" sz="1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Mix investimento/risparmio</a:t>
            </a:r>
          </a:p>
        </p:txBody>
      </p:sp>
      <p:sp>
        <p:nvSpPr>
          <p:cNvPr id="82" name="Freccia a destra 81">
            <a:extLst>
              <a:ext uri="{FF2B5EF4-FFF2-40B4-BE49-F238E27FC236}">
                <a16:creationId xmlns:a16="http://schemas.microsoft.com/office/drawing/2014/main" id="{1BC96A41-A55E-42A1-BD38-69D323AC3BD1}"/>
              </a:ext>
            </a:extLst>
          </p:cNvPr>
          <p:cNvSpPr/>
          <p:nvPr/>
        </p:nvSpPr>
        <p:spPr>
          <a:xfrm rot="5400000">
            <a:off x="5357661" y="2925169"/>
            <a:ext cx="335694" cy="501327"/>
          </a:xfrm>
          <a:prstGeom prst="rightArrow">
            <a:avLst/>
          </a:prstGeom>
          <a:solidFill>
            <a:srgbClr val="3B9AD5">
              <a:alpha val="50196"/>
            </a:srgb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400" b="0" i="0" u="none" strike="noStrike" kern="1200" cap="none" spc="0" normalizeH="0" baseline="0" noProof="0">
              <a:ln>
                <a:noFill/>
              </a:ln>
              <a:solidFill>
                <a:srgbClr val="000000"/>
              </a:solidFill>
              <a:effectLst/>
              <a:uLnTx/>
              <a:uFillTx/>
              <a:latin typeface="Verdana"/>
              <a:ea typeface="+mn-ea"/>
              <a:cs typeface="+mn-cs"/>
            </a:endParaRPr>
          </a:p>
        </p:txBody>
      </p:sp>
      <p:sp>
        <p:nvSpPr>
          <p:cNvPr id="85" name="Rettangolo arrotondato 41">
            <a:extLst>
              <a:ext uri="{FF2B5EF4-FFF2-40B4-BE49-F238E27FC236}">
                <a16:creationId xmlns:a16="http://schemas.microsoft.com/office/drawing/2014/main" id="{0644797A-F0C6-4BE2-897E-7B559BC6D95A}"/>
              </a:ext>
            </a:extLst>
          </p:cNvPr>
          <p:cNvSpPr/>
          <p:nvPr/>
        </p:nvSpPr>
        <p:spPr>
          <a:xfrm>
            <a:off x="4276226" y="2332295"/>
            <a:ext cx="2507407" cy="629992"/>
          </a:xfrm>
          <a:prstGeom prst="roundRect">
            <a:avLst/>
          </a:prstGeom>
          <a:solidFill>
            <a:schemeClr val="bg1">
              <a:lumMod val="95000"/>
              <a:alpha val="69804"/>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0" fontAlgn="base" latinLnBrk="0" hangingPunct="0">
              <a:lnSpc>
                <a:spcPct val="120000"/>
              </a:lnSpc>
              <a:spcBef>
                <a:spcPct val="0"/>
              </a:spcBef>
              <a:spcAft>
                <a:spcPts val="0"/>
              </a:spcAft>
              <a:buClrTx/>
              <a:buSzTx/>
              <a:buFontTx/>
              <a:buNone/>
              <a:tabLst/>
              <a:defRPr/>
            </a:pPr>
            <a:r>
              <a:rPr kumimoji="0" lang="it-IT" sz="20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rPr>
              <a:t>BASELINE</a:t>
            </a:r>
          </a:p>
          <a:p>
            <a:pPr marL="0" marR="0" lvl="0" indent="0" algn="ctr" defTabSz="914400" rtl="0" eaLnBrk="0" fontAlgn="base" latinLnBrk="0" hangingPunct="0">
              <a:lnSpc>
                <a:spcPct val="120000"/>
              </a:lnSpc>
              <a:spcBef>
                <a:spcPct val="0"/>
              </a:spcBef>
              <a:spcAft>
                <a:spcPts val="0"/>
              </a:spcAft>
              <a:buClrTx/>
              <a:buSzTx/>
              <a:buFontTx/>
              <a:buNone/>
              <a:tabLst/>
              <a:defRPr/>
            </a:pPr>
            <a:r>
              <a:rPr kumimoji="0" lang="it-IT" sz="1400" b="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rPr>
              <a:t>Consumi e manutenzione</a:t>
            </a:r>
          </a:p>
        </p:txBody>
      </p:sp>
      <p:sp>
        <p:nvSpPr>
          <p:cNvPr id="86" name="Freccia a destra 85">
            <a:extLst>
              <a:ext uri="{FF2B5EF4-FFF2-40B4-BE49-F238E27FC236}">
                <a16:creationId xmlns:a16="http://schemas.microsoft.com/office/drawing/2014/main" id="{C422F318-6559-4D73-AF80-7C5D9EE714C4}"/>
              </a:ext>
            </a:extLst>
          </p:cNvPr>
          <p:cNvSpPr/>
          <p:nvPr/>
        </p:nvSpPr>
        <p:spPr>
          <a:xfrm rot="5400000">
            <a:off x="5357660" y="3982250"/>
            <a:ext cx="335694" cy="501327"/>
          </a:xfrm>
          <a:prstGeom prst="rightArrow">
            <a:avLst/>
          </a:prstGeom>
          <a:solidFill>
            <a:srgbClr val="3B9AD5">
              <a:alpha val="50196"/>
            </a:srgb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400" b="0" i="0" u="none" strike="noStrike" kern="1200" cap="none" spc="0" normalizeH="0" baseline="0" noProof="0">
              <a:ln>
                <a:noFill/>
              </a:ln>
              <a:solidFill>
                <a:srgbClr val="000000"/>
              </a:solidFill>
              <a:effectLst/>
              <a:uLnTx/>
              <a:uFillTx/>
              <a:latin typeface="Verdana"/>
              <a:ea typeface="+mn-ea"/>
              <a:cs typeface="+mn-cs"/>
            </a:endParaRPr>
          </a:p>
        </p:txBody>
      </p:sp>
      <p:sp>
        <p:nvSpPr>
          <p:cNvPr id="87" name="Freccia a destra 86">
            <a:extLst>
              <a:ext uri="{FF2B5EF4-FFF2-40B4-BE49-F238E27FC236}">
                <a16:creationId xmlns:a16="http://schemas.microsoft.com/office/drawing/2014/main" id="{0863AD59-9ADA-47AA-AA55-A037298E9517}"/>
              </a:ext>
            </a:extLst>
          </p:cNvPr>
          <p:cNvSpPr/>
          <p:nvPr/>
        </p:nvSpPr>
        <p:spPr>
          <a:xfrm rot="5400000">
            <a:off x="5357659" y="5031370"/>
            <a:ext cx="335694" cy="501327"/>
          </a:xfrm>
          <a:prstGeom prst="rightArrow">
            <a:avLst/>
          </a:prstGeom>
          <a:solidFill>
            <a:srgbClr val="3B9AD5">
              <a:alpha val="50196"/>
            </a:srgb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400" b="0" i="0" u="none" strike="noStrike" kern="1200" cap="none" spc="0" normalizeH="0" baseline="0" noProof="0">
              <a:ln>
                <a:noFill/>
              </a:ln>
              <a:solidFill>
                <a:srgbClr val="000000"/>
              </a:solidFill>
              <a:effectLst/>
              <a:uLnTx/>
              <a:uFillTx/>
              <a:latin typeface="Verdana"/>
              <a:ea typeface="+mn-ea"/>
              <a:cs typeface="+mn-cs"/>
            </a:endParaRPr>
          </a:p>
        </p:txBody>
      </p:sp>
      <p:sp>
        <p:nvSpPr>
          <p:cNvPr id="93" name="Freccia a destra 92">
            <a:extLst>
              <a:ext uri="{FF2B5EF4-FFF2-40B4-BE49-F238E27FC236}">
                <a16:creationId xmlns:a16="http://schemas.microsoft.com/office/drawing/2014/main" id="{E987F39F-7EF7-4262-A330-D42EE921204C}"/>
              </a:ext>
            </a:extLst>
          </p:cNvPr>
          <p:cNvSpPr/>
          <p:nvPr/>
        </p:nvSpPr>
        <p:spPr>
          <a:xfrm rot="5400000">
            <a:off x="9079256" y="5031370"/>
            <a:ext cx="335694" cy="501327"/>
          </a:xfrm>
          <a:prstGeom prst="rightArrow">
            <a:avLst/>
          </a:prstGeom>
          <a:solidFill>
            <a:srgbClr val="3B9AD5">
              <a:alpha val="50196"/>
            </a:srgb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400" b="0" i="0" u="none" strike="noStrike" kern="1200" cap="none" spc="0" normalizeH="0" baseline="0" noProof="0">
              <a:ln>
                <a:noFill/>
              </a:ln>
              <a:solidFill>
                <a:srgbClr val="000000"/>
              </a:solidFill>
              <a:effectLst/>
              <a:uLnTx/>
              <a:uFillTx/>
              <a:latin typeface="Verdana"/>
              <a:ea typeface="+mn-ea"/>
              <a:cs typeface="+mn-cs"/>
            </a:endParaRPr>
          </a:p>
        </p:txBody>
      </p:sp>
      <p:sp>
        <p:nvSpPr>
          <p:cNvPr id="94" name="Freccia a destra 93">
            <a:extLst>
              <a:ext uri="{FF2B5EF4-FFF2-40B4-BE49-F238E27FC236}">
                <a16:creationId xmlns:a16="http://schemas.microsoft.com/office/drawing/2014/main" id="{065825CF-0C78-4592-8135-8CD478F773D5}"/>
              </a:ext>
            </a:extLst>
          </p:cNvPr>
          <p:cNvSpPr/>
          <p:nvPr/>
        </p:nvSpPr>
        <p:spPr>
          <a:xfrm rot="5400000">
            <a:off x="9079258" y="2925171"/>
            <a:ext cx="335694" cy="501327"/>
          </a:xfrm>
          <a:prstGeom prst="rightArrow">
            <a:avLst/>
          </a:prstGeom>
          <a:solidFill>
            <a:srgbClr val="3B9AD5">
              <a:alpha val="50196"/>
            </a:srgb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400" b="0" i="0" u="none" strike="noStrike" kern="1200" cap="none" spc="0" normalizeH="0" baseline="0" noProof="0">
              <a:ln>
                <a:noFill/>
              </a:ln>
              <a:solidFill>
                <a:srgbClr val="000000"/>
              </a:solidFill>
              <a:effectLst/>
              <a:uLnTx/>
              <a:uFillTx/>
              <a:latin typeface="Verdana"/>
              <a:ea typeface="+mn-ea"/>
              <a:cs typeface="+mn-cs"/>
            </a:endParaRPr>
          </a:p>
        </p:txBody>
      </p:sp>
      <p:sp>
        <p:nvSpPr>
          <p:cNvPr id="95" name="Freccia a destra 94">
            <a:extLst>
              <a:ext uri="{FF2B5EF4-FFF2-40B4-BE49-F238E27FC236}">
                <a16:creationId xmlns:a16="http://schemas.microsoft.com/office/drawing/2014/main" id="{AF462AE9-5888-4993-AC58-4023318C18F4}"/>
              </a:ext>
            </a:extLst>
          </p:cNvPr>
          <p:cNvSpPr/>
          <p:nvPr/>
        </p:nvSpPr>
        <p:spPr>
          <a:xfrm rot="5400000">
            <a:off x="9079257" y="3982252"/>
            <a:ext cx="335694" cy="501327"/>
          </a:xfrm>
          <a:prstGeom prst="rightArrow">
            <a:avLst/>
          </a:prstGeom>
          <a:solidFill>
            <a:srgbClr val="3B9AD5">
              <a:alpha val="50196"/>
            </a:srgb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400" b="0" i="0" u="none" strike="noStrike" kern="1200" cap="none" spc="0" normalizeH="0" baseline="0" noProof="0">
              <a:ln>
                <a:noFill/>
              </a:ln>
              <a:solidFill>
                <a:srgbClr val="000000"/>
              </a:solidFill>
              <a:effectLst/>
              <a:uLnTx/>
              <a:uFillTx/>
              <a:latin typeface="Verdana"/>
              <a:ea typeface="+mn-ea"/>
              <a:cs typeface="+mn-cs"/>
            </a:endParaRPr>
          </a:p>
        </p:txBody>
      </p:sp>
      <p:sp>
        <p:nvSpPr>
          <p:cNvPr id="99" name="Freccia a destra 98">
            <a:extLst>
              <a:ext uri="{FF2B5EF4-FFF2-40B4-BE49-F238E27FC236}">
                <a16:creationId xmlns:a16="http://schemas.microsoft.com/office/drawing/2014/main" id="{4205191D-7AF6-4CAA-BA4F-36842B1536B7}"/>
              </a:ext>
            </a:extLst>
          </p:cNvPr>
          <p:cNvSpPr/>
          <p:nvPr/>
        </p:nvSpPr>
        <p:spPr>
          <a:xfrm>
            <a:off x="7209316" y="3814402"/>
            <a:ext cx="335694" cy="501327"/>
          </a:xfrm>
          <a:prstGeom prst="rightArrow">
            <a:avLst/>
          </a:prstGeom>
          <a:solidFill>
            <a:srgbClr val="3B9AD5">
              <a:alpha val="50196"/>
            </a:srgb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400" b="0" i="0" u="none" strike="noStrike" kern="1200" cap="none" spc="0" normalizeH="0" baseline="0" noProof="0">
              <a:ln>
                <a:noFill/>
              </a:ln>
              <a:solidFill>
                <a:srgbClr val="000000"/>
              </a:solidFill>
              <a:effectLst/>
              <a:uLnTx/>
              <a:uFillTx/>
              <a:latin typeface="Verdana"/>
              <a:ea typeface="+mn-ea"/>
              <a:cs typeface="+mn-cs"/>
            </a:endParaRPr>
          </a:p>
        </p:txBody>
      </p:sp>
      <p:sp>
        <p:nvSpPr>
          <p:cNvPr id="100" name="Freccia a destra 99">
            <a:extLst>
              <a:ext uri="{FF2B5EF4-FFF2-40B4-BE49-F238E27FC236}">
                <a16:creationId xmlns:a16="http://schemas.microsoft.com/office/drawing/2014/main" id="{CB2DA136-981C-4A65-AA2D-EAFED13FF564}"/>
              </a:ext>
            </a:extLst>
          </p:cNvPr>
          <p:cNvSpPr/>
          <p:nvPr/>
        </p:nvSpPr>
        <p:spPr>
          <a:xfrm>
            <a:off x="3533461" y="3788153"/>
            <a:ext cx="335694" cy="501327"/>
          </a:xfrm>
          <a:prstGeom prst="rightArrow">
            <a:avLst/>
          </a:prstGeom>
          <a:solidFill>
            <a:srgbClr val="3B9AD5">
              <a:alpha val="50196"/>
            </a:srgb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400" b="0" i="0" u="none" strike="noStrike" kern="1200" cap="none" spc="0" normalizeH="0" baseline="0" noProof="0">
              <a:ln>
                <a:noFill/>
              </a:ln>
              <a:solidFill>
                <a:srgbClr val="000000"/>
              </a:solidFill>
              <a:effectLst/>
              <a:uLnTx/>
              <a:uFillTx/>
              <a:latin typeface="Verdana"/>
              <a:ea typeface="+mn-ea"/>
              <a:cs typeface="+mn-cs"/>
            </a:endParaRPr>
          </a:p>
        </p:txBody>
      </p:sp>
      <p:sp>
        <p:nvSpPr>
          <p:cNvPr id="33" name="Rettangolo 32"/>
          <p:cNvSpPr/>
          <p:nvPr/>
        </p:nvSpPr>
        <p:spPr>
          <a:xfrm>
            <a:off x="324965" y="5751879"/>
            <a:ext cx="3528039" cy="261610"/>
          </a:xfrm>
          <a:prstGeom prst="rect">
            <a:avLst/>
          </a:prstGeom>
          <a:ln w="19050">
            <a:no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1" indent="0" algn="l" defTabSz="914400" rtl="0" eaLnBrk="0" fontAlgn="base" latinLnBrk="0" hangingPunct="0">
              <a:lnSpc>
                <a:spcPct val="100000"/>
              </a:lnSpc>
              <a:spcBef>
                <a:spcPct val="0"/>
              </a:spcBef>
              <a:spcAft>
                <a:spcPct val="0"/>
              </a:spcAft>
              <a:buClrTx/>
              <a:buSzTx/>
              <a:buFontTx/>
              <a:buNone/>
              <a:tabLst>
                <a:tab pos="180975" algn="l"/>
              </a:tabLst>
              <a:defRPr/>
            </a:pPr>
            <a:r>
              <a:rPr kumimoji="0" lang="it-IT" sz="1100" b="1" i="0" u="none" strike="noStrike" kern="1200" cap="none" spc="0" normalizeH="0" baseline="0" noProof="0" dirty="0">
                <a:ln>
                  <a:noFill/>
                </a:ln>
                <a:solidFill>
                  <a:srgbClr val="53534E"/>
                </a:solidFill>
                <a:effectLst/>
                <a:uLnTx/>
                <a:uFillTx/>
                <a:latin typeface="Verdana"/>
                <a:ea typeface="+mn-ea"/>
                <a:cs typeface="+mn-cs"/>
              </a:rPr>
              <a:t>Potenziale di risparmio/finanziabilità: </a:t>
            </a:r>
            <a:endParaRPr kumimoji="0" lang="it-IT" sz="1100" b="1" i="0" u="none" strike="noStrike" kern="1200" cap="none" spc="0" normalizeH="0" baseline="0" noProof="0" dirty="0">
              <a:ln>
                <a:noFill/>
              </a:ln>
              <a:solidFill>
                <a:srgbClr val="53534E"/>
              </a:solidFill>
              <a:effectLst/>
              <a:uLnTx/>
              <a:uFillTx/>
              <a:latin typeface="Verdana" pitchFamily="34" charset="0"/>
              <a:ea typeface="+mn-ea"/>
              <a:cs typeface="+mn-cs"/>
            </a:endParaRPr>
          </a:p>
        </p:txBody>
      </p:sp>
      <p:grpSp>
        <p:nvGrpSpPr>
          <p:cNvPr id="34" name="Gruppo 33"/>
          <p:cNvGrpSpPr/>
          <p:nvPr/>
        </p:nvGrpSpPr>
        <p:grpSpPr>
          <a:xfrm>
            <a:off x="437104" y="6024931"/>
            <a:ext cx="3087894" cy="266232"/>
            <a:chOff x="4880991" y="6185014"/>
            <a:chExt cx="3087894" cy="266232"/>
          </a:xfrm>
        </p:grpSpPr>
        <p:grpSp>
          <p:nvGrpSpPr>
            <p:cNvPr id="35" name="Gruppo 34"/>
            <p:cNvGrpSpPr/>
            <p:nvPr/>
          </p:nvGrpSpPr>
          <p:grpSpPr>
            <a:xfrm>
              <a:off x="4880991" y="6185014"/>
              <a:ext cx="999662" cy="266232"/>
              <a:chOff x="8388956" y="5434958"/>
              <a:chExt cx="999662" cy="266232"/>
            </a:xfrm>
          </p:grpSpPr>
          <p:sp>
            <p:nvSpPr>
              <p:cNvPr id="43" name="Ovale 42"/>
              <p:cNvSpPr/>
              <p:nvPr/>
            </p:nvSpPr>
            <p:spPr bwMode="auto">
              <a:xfrm>
                <a:off x="8388956" y="5439579"/>
                <a:ext cx="293083" cy="261611"/>
              </a:xfrm>
              <a:prstGeom prst="ellipse">
                <a:avLst/>
              </a:prstGeom>
              <a:solidFill>
                <a:srgbClr val="002060"/>
              </a:solidFill>
              <a:ln w="9525" cap="flat" cmpd="sng" algn="ctr">
                <a:solidFill>
                  <a:srgbClr val="53534E"/>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44" name="Rettangolo 43"/>
              <p:cNvSpPr/>
              <p:nvPr/>
            </p:nvSpPr>
            <p:spPr>
              <a:xfrm>
                <a:off x="8725170" y="5434958"/>
                <a:ext cx="663448" cy="261610"/>
              </a:xfrm>
              <a:prstGeom prst="rect">
                <a:avLst/>
              </a:prstGeom>
              <a:ln w="19050">
                <a:no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1" indent="0" algn="l" defTabSz="914400" rtl="0" eaLnBrk="0" fontAlgn="base" latinLnBrk="0" hangingPunct="0">
                  <a:lnSpc>
                    <a:spcPct val="100000"/>
                  </a:lnSpc>
                  <a:spcBef>
                    <a:spcPct val="0"/>
                  </a:spcBef>
                  <a:spcAft>
                    <a:spcPct val="0"/>
                  </a:spcAft>
                  <a:buClrTx/>
                  <a:buSzTx/>
                  <a:buFontTx/>
                  <a:buNone/>
                  <a:tabLst>
                    <a:tab pos="180975" algn="l"/>
                  </a:tabLst>
                  <a:defRPr/>
                </a:pPr>
                <a:r>
                  <a:rPr kumimoji="0" lang="it-IT" sz="1100" b="0" i="0" u="none" strike="noStrike" kern="1200" cap="none" spc="0" normalizeH="0" baseline="0" noProof="0" dirty="0">
                    <a:ln>
                      <a:noFill/>
                    </a:ln>
                    <a:solidFill>
                      <a:srgbClr val="000000"/>
                    </a:solidFill>
                    <a:effectLst/>
                    <a:uLnTx/>
                    <a:uFillTx/>
                    <a:latin typeface="Verdana"/>
                    <a:ea typeface="+mn-ea"/>
                    <a:cs typeface="+mn-cs"/>
                  </a:rPr>
                  <a:t>Alta</a:t>
                </a:r>
                <a:endParaRPr kumimoji="0" lang="it-IT" sz="1100" b="0" i="0" u="none" strike="noStrike" kern="1200" cap="none" spc="0" normalizeH="0" baseline="0" noProof="0" dirty="0">
                  <a:ln>
                    <a:noFill/>
                  </a:ln>
                  <a:solidFill>
                    <a:srgbClr val="000000">
                      <a:lumMod val="85000"/>
                      <a:lumOff val="15000"/>
                    </a:srgbClr>
                  </a:solidFill>
                  <a:effectLst/>
                  <a:uLnTx/>
                  <a:uFillTx/>
                  <a:latin typeface="Verdana" pitchFamily="34" charset="0"/>
                  <a:ea typeface="+mn-ea"/>
                  <a:cs typeface="+mn-cs"/>
                </a:endParaRPr>
              </a:p>
            </p:txBody>
          </p:sp>
        </p:grpSp>
        <p:grpSp>
          <p:nvGrpSpPr>
            <p:cNvPr id="37" name="Gruppo 36"/>
            <p:cNvGrpSpPr/>
            <p:nvPr/>
          </p:nvGrpSpPr>
          <p:grpSpPr>
            <a:xfrm>
              <a:off x="5925107" y="6185014"/>
              <a:ext cx="999662" cy="266232"/>
              <a:chOff x="8388956" y="5843512"/>
              <a:chExt cx="999662" cy="266232"/>
            </a:xfrm>
          </p:grpSpPr>
          <p:sp>
            <p:nvSpPr>
              <p:cNvPr id="41" name="Ovale 40"/>
              <p:cNvSpPr/>
              <p:nvPr/>
            </p:nvSpPr>
            <p:spPr bwMode="auto">
              <a:xfrm>
                <a:off x="8388956" y="5848133"/>
                <a:ext cx="293083" cy="261611"/>
              </a:xfrm>
              <a:prstGeom prst="ellipse">
                <a:avLst/>
              </a:prstGeom>
              <a:solidFill>
                <a:srgbClr val="00B0F0"/>
              </a:solidFill>
              <a:ln w="9525" cap="flat" cmpd="sng" algn="ctr">
                <a:solidFill>
                  <a:srgbClr val="0070C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42" name="Rettangolo 41"/>
              <p:cNvSpPr/>
              <p:nvPr/>
            </p:nvSpPr>
            <p:spPr>
              <a:xfrm>
                <a:off x="8725170" y="5843512"/>
                <a:ext cx="663448" cy="261610"/>
              </a:xfrm>
              <a:prstGeom prst="rect">
                <a:avLst/>
              </a:prstGeom>
              <a:ln w="19050">
                <a:no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1" indent="0" algn="l" defTabSz="914400" rtl="0" eaLnBrk="0" fontAlgn="base" latinLnBrk="0" hangingPunct="0">
                  <a:lnSpc>
                    <a:spcPct val="100000"/>
                  </a:lnSpc>
                  <a:spcBef>
                    <a:spcPct val="0"/>
                  </a:spcBef>
                  <a:spcAft>
                    <a:spcPct val="0"/>
                  </a:spcAft>
                  <a:buClrTx/>
                  <a:buSzTx/>
                  <a:buFontTx/>
                  <a:buNone/>
                  <a:tabLst>
                    <a:tab pos="180975" algn="l"/>
                  </a:tabLst>
                  <a:defRPr/>
                </a:pPr>
                <a:r>
                  <a:rPr kumimoji="0" lang="it-IT" sz="1100" b="0" i="0" u="none" strike="noStrike" kern="1200" cap="none" spc="0" normalizeH="0" baseline="0" noProof="0" dirty="0">
                    <a:ln>
                      <a:noFill/>
                    </a:ln>
                    <a:solidFill>
                      <a:srgbClr val="000000"/>
                    </a:solidFill>
                    <a:effectLst/>
                    <a:uLnTx/>
                    <a:uFillTx/>
                    <a:latin typeface="Verdana"/>
                    <a:ea typeface="+mn-ea"/>
                    <a:cs typeface="+mn-cs"/>
                  </a:rPr>
                  <a:t>Media</a:t>
                </a:r>
                <a:endParaRPr kumimoji="0" lang="it-IT" sz="1100" b="0" i="0" u="none" strike="noStrike" kern="1200" cap="none" spc="0" normalizeH="0" baseline="0" noProof="0" dirty="0">
                  <a:ln>
                    <a:noFill/>
                  </a:ln>
                  <a:solidFill>
                    <a:srgbClr val="000000">
                      <a:lumMod val="85000"/>
                      <a:lumOff val="15000"/>
                    </a:srgbClr>
                  </a:solidFill>
                  <a:effectLst/>
                  <a:uLnTx/>
                  <a:uFillTx/>
                  <a:latin typeface="Verdana" pitchFamily="34" charset="0"/>
                  <a:ea typeface="+mn-ea"/>
                  <a:cs typeface="+mn-cs"/>
                </a:endParaRPr>
              </a:p>
            </p:txBody>
          </p:sp>
        </p:grpSp>
        <p:grpSp>
          <p:nvGrpSpPr>
            <p:cNvPr id="38" name="Gruppo 37"/>
            <p:cNvGrpSpPr/>
            <p:nvPr/>
          </p:nvGrpSpPr>
          <p:grpSpPr>
            <a:xfrm>
              <a:off x="6969223" y="6185014"/>
              <a:ext cx="999662" cy="266232"/>
              <a:chOff x="8388956" y="6171715"/>
              <a:chExt cx="999662" cy="266232"/>
            </a:xfrm>
          </p:grpSpPr>
          <p:sp>
            <p:nvSpPr>
              <p:cNvPr id="39" name="Ovale 38"/>
              <p:cNvSpPr/>
              <p:nvPr/>
            </p:nvSpPr>
            <p:spPr bwMode="auto">
              <a:xfrm>
                <a:off x="8388956" y="6176336"/>
                <a:ext cx="293083" cy="261611"/>
              </a:xfrm>
              <a:prstGeom prst="ellipse">
                <a:avLst/>
              </a:prstGeom>
              <a:solidFill>
                <a:schemeClr val="bg1">
                  <a:lumMod val="95000"/>
                </a:schemeClr>
              </a:solidFill>
              <a:ln w="9525" cap="flat" cmpd="sng" algn="ctr">
                <a:solidFill>
                  <a:srgbClr val="00206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40" name="Rettangolo 39"/>
              <p:cNvSpPr/>
              <p:nvPr/>
            </p:nvSpPr>
            <p:spPr>
              <a:xfrm>
                <a:off x="8725170" y="6171715"/>
                <a:ext cx="663448" cy="261610"/>
              </a:xfrm>
              <a:prstGeom prst="rect">
                <a:avLst/>
              </a:prstGeom>
              <a:ln w="19050">
                <a:no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1" indent="0" algn="l" defTabSz="914400" rtl="0" eaLnBrk="0" fontAlgn="base" latinLnBrk="0" hangingPunct="0">
                  <a:lnSpc>
                    <a:spcPct val="100000"/>
                  </a:lnSpc>
                  <a:spcBef>
                    <a:spcPct val="0"/>
                  </a:spcBef>
                  <a:spcAft>
                    <a:spcPct val="0"/>
                  </a:spcAft>
                  <a:buClrTx/>
                  <a:buSzTx/>
                  <a:buFontTx/>
                  <a:buNone/>
                  <a:tabLst>
                    <a:tab pos="180975" algn="l"/>
                  </a:tabLst>
                  <a:defRPr/>
                </a:pPr>
                <a:r>
                  <a:rPr kumimoji="0" lang="it-IT" sz="1100" b="0" i="0" u="none" strike="noStrike" kern="1200" cap="none" spc="0" normalizeH="0" baseline="0" noProof="0" dirty="0">
                    <a:ln>
                      <a:noFill/>
                    </a:ln>
                    <a:solidFill>
                      <a:srgbClr val="000000"/>
                    </a:solidFill>
                    <a:effectLst/>
                    <a:uLnTx/>
                    <a:uFillTx/>
                    <a:latin typeface="Verdana"/>
                    <a:ea typeface="+mn-ea"/>
                    <a:cs typeface="+mn-cs"/>
                  </a:rPr>
                  <a:t>Bassa</a:t>
                </a:r>
                <a:endParaRPr kumimoji="0" lang="it-IT" sz="1100" b="0" i="0" u="none" strike="noStrike" kern="1200" cap="none" spc="0" normalizeH="0" baseline="0" noProof="0" dirty="0">
                  <a:ln>
                    <a:noFill/>
                  </a:ln>
                  <a:solidFill>
                    <a:srgbClr val="000000">
                      <a:lumMod val="85000"/>
                      <a:lumOff val="15000"/>
                    </a:srgbClr>
                  </a:solidFill>
                  <a:effectLst/>
                  <a:uLnTx/>
                  <a:uFillTx/>
                  <a:latin typeface="Verdana" pitchFamily="34" charset="0"/>
                  <a:ea typeface="+mn-ea"/>
                  <a:cs typeface="+mn-cs"/>
                </a:endParaRPr>
              </a:p>
            </p:txBody>
          </p:sp>
        </p:grpSp>
      </p:grpSp>
    </p:spTree>
    <p:extLst>
      <p:ext uri="{BB962C8B-B14F-4D97-AF65-F5344CB8AC3E}">
        <p14:creationId xmlns:p14="http://schemas.microsoft.com/office/powerpoint/2010/main" val="131771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
          <p:cNvSpPr txBox="1">
            <a:spLocks noChangeArrowheads="1"/>
          </p:cNvSpPr>
          <p:nvPr/>
        </p:nvSpPr>
        <p:spPr bwMode="auto">
          <a:xfrm>
            <a:off x="263525" y="979807"/>
            <a:ext cx="11557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spcBef>
                <a:spcPct val="0"/>
              </a:spcBef>
              <a:spcAft>
                <a:spcPct val="0"/>
              </a:spcAft>
              <a:defRPr sz="1400">
                <a:solidFill>
                  <a:schemeClr val="tx1"/>
                </a:solidFill>
                <a:latin typeface="Arial" charset="0"/>
                <a:cs typeface="Arial" charset="0"/>
              </a:defRPr>
            </a:lvl6pPr>
            <a:lvl7pPr marL="2971800" indent="-228600" algn="ctr" eaLnBrk="0" fontAlgn="base" hangingPunct="0">
              <a:spcBef>
                <a:spcPct val="0"/>
              </a:spcBef>
              <a:spcAft>
                <a:spcPct val="0"/>
              </a:spcAft>
              <a:defRPr sz="1400">
                <a:solidFill>
                  <a:schemeClr val="tx1"/>
                </a:solidFill>
                <a:latin typeface="Arial" charset="0"/>
                <a:cs typeface="Arial" charset="0"/>
              </a:defRPr>
            </a:lvl7pPr>
            <a:lvl8pPr marL="3429000" indent="-228600" algn="ctr" eaLnBrk="0" fontAlgn="base" hangingPunct="0">
              <a:spcBef>
                <a:spcPct val="0"/>
              </a:spcBef>
              <a:spcAft>
                <a:spcPct val="0"/>
              </a:spcAft>
              <a:defRPr sz="1400">
                <a:solidFill>
                  <a:schemeClr val="tx1"/>
                </a:solidFill>
                <a:latin typeface="Arial" charset="0"/>
                <a:cs typeface="Arial" charset="0"/>
              </a:defRPr>
            </a:lvl8pPr>
            <a:lvl9pPr marL="3886200" indent="-228600" algn="ctr" eaLnBrk="0" fontAlgn="base" hangingPunct="0">
              <a:spcBef>
                <a:spcPct val="0"/>
              </a:spcBef>
              <a:spcAft>
                <a:spcPct val="0"/>
              </a:spcAft>
              <a:defRPr sz="1400">
                <a:solidFill>
                  <a:schemeClr val="tx1"/>
                </a:solidFill>
                <a:latin typeface="Arial" charset="0"/>
                <a:cs typeface="Arial" charset="0"/>
              </a:defRPr>
            </a:lvl9pPr>
          </a:lstStyle>
          <a:p>
            <a:pPr marL="0" marR="0" lvl="0" indent="0" algn="just" defTabSz="914400" rtl="0" eaLnBrk="0" fontAlgn="base" latinLnBrk="0" hangingPunct="0">
              <a:lnSpc>
                <a:spcPct val="100000"/>
              </a:lnSpc>
              <a:spcBef>
                <a:spcPct val="20000"/>
              </a:spcBef>
              <a:spcAft>
                <a:spcPct val="0"/>
              </a:spcAft>
              <a:buClrTx/>
              <a:buSzTx/>
              <a:buFontTx/>
              <a:buNone/>
              <a:tabLst/>
              <a:defRPr/>
            </a:pPr>
            <a:r>
              <a:rPr kumimoji="0" lang="it-IT" sz="1600" b="0" i="0" u="none" strike="noStrike" kern="1200" cap="none" spc="0" normalizeH="0" baseline="0" noProof="0" dirty="0">
                <a:ln>
                  <a:noFill/>
                </a:ln>
                <a:solidFill>
                  <a:srgbClr val="53534E"/>
                </a:solidFill>
                <a:effectLst/>
                <a:uLnTx/>
                <a:uFillTx/>
                <a:latin typeface="Verdana" panose="020B0604030504040204" pitchFamily="34" charset="0"/>
                <a:ea typeface="Verdana" panose="020B0604030504040204" pitchFamily="34" charset="0"/>
                <a:cs typeface="Verdana" panose="020B0604030504040204" pitchFamily="34" charset="0"/>
              </a:rPr>
              <a:t>Al fine di strutturare un </a:t>
            </a:r>
            <a:r>
              <a:rPr kumimoji="0" lang="it-IT" sz="1600" b="1" i="0" u="none" strike="noStrike" kern="1200" cap="none" spc="0" normalizeH="0" baseline="0" noProof="0" dirty="0">
                <a:ln>
                  <a:noFill/>
                </a:ln>
                <a:solidFill>
                  <a:srgbClr val="53534E"/>
                </a:solidFill>
                <a:effectLst/>
                <a:uLnTx/>
                <a:uFillTx/>
                <a:latin typeface="Verdana" panose="020B0604030504040204" pitchFamily="34" charset="0"/>
                <a:ea typeface="Verdana" panose="020B0604030504040204" pitchFamily="34" charset="0"/>
                <a:cs typeface="Verdana" panose="020B0604030504040204" pitchFamily="34" charset="0"/>
              </a:rPr>
              <a:t>progetto su larga scala equilibrato ed appetibile </a:t>
            </a:r>
            <a:r>
              <a:rPr kumimoji="0" lang="it-IT" sz="1600" b="0" i="0" u="none" strike="noStrike" kern="1200" cap="none" spc="0" normalizeH="0" baseline="0" noProof="0" dirty="0">
                <a:ln>
                  <a:noFill/>
                </a:ln>
                <a:solidFill>
                  <a:srgbClr val="53534E"/>
                </a:solidFill>
                <a:effectLst/>
                <a:uLnTx/>
                <a:uFillTx/>
                <a:latin typeface="Verdana" panose="020B0604030504040204" pitchFamily="34" charset="0"/>
                <a:ea typeface="Verdana" panose="020B0604030504040204" pitchFamily="34" charset="0"/>
                <a:cs typeface="Verdana" panose="020B0604030504040204" pitchFamily="34" charset="0"/>
              </a:rPr>
              <a:t>per il mercato, è spesso opportuno </a:t>
            </a:r>
            <a:r>
              <a:rPr kumimoji="0" lang="it-IT" sz="1600" b="1" i="0" u="none" strike="noStrike" kern="1200" cap="none" spc="0" normalizeH="0" baseline="0" noProof="0" dirty="0">
                <a:ln>
                  <a:noFill/>
                </a:ln>
                <a:solidFill>
                  <a:srgbClr val="53534E"/>
                </a:solidFill>
                <a:effectLst/>
                <a:uLnTx/>
                <a:uFillTx/>
                <a:latin typeface="Verdana" panose="020B0604030504040204" pitchFamily="34" charset="0"/>
                <a:ea typeface="Verdana" panose="020B0604030504040204" pitchFamily="34" charset="0"/>
                <a:cs typeface="Verdana" panose="020B0604030504040204" pitchFamily="34" charset="0"/>
              </a:rPr>
              <a:t>raggruppare gli edifici in lotti </a:t>
            </a:r>
            <a:r>
              <a:rPr kumimoji="0" lang="it-IT" sz="1600" b="0" i="0" u="none" strike="noStrike" kern="1200" cap="none" spc="0" normalizeH="0" baseline="0" noProof="0" dirty="0">
                <a:ln>
                  <a:noFill/>
                </a:ln>
                <a:solidFill>
                  <a:srgbClr val="53534E"/>
                </a:solidFill>
                <a:effectLst/>
                <a:uLnTx/>
                <a:uFillTx/>
                <a:latin typeface="Verdana" panose="020B0604030504040204" pitchFamily="34" charset="0"/>
                <a:ea typeface="Verdana" panose="020B0604030504040204" pitchFamily="34" charset="0"/>
                <a:cs typeface="Verdana" panose="020B0604030504040204" pitchFamily="34" charset="0"/>
              </a:rPr>
              <a:t>omogenei e con pari attrattività per gli investitori, ovvero con pari rapporto investimento/risparmio, favorire </a:t>
            </a:r>
            <a:r>
              <a:rPr kumimoji="0" lang="it-IT" sz="1600" b="1" i="0" u="none" strike="noStrike" kern="1200" cap="none" spc="0" normalizeH="0" baseline="0" noProof="0" dirty="0">
                <a:ln>
                  <a:noFill/>
                </a:ln>
                <a:solidFill>
                  <a:srgbClr val="53534E"/>
                </a:solidFill>
                <a:effectLst/>
                <a:uLnTx/>
                <a:uFillTx/>
                <a:latin typeface="Verdana" panose="020B0604030504040204" pitchFamily="34" charset="0"/>
                <a:ea typeface="Verdana" panose="020B0604030504040204" pitchFamily="34" charset="0"/>
                <a:cs typeface="Verdana" panose="020B0604030504040204" pitchFamily="34" charset="0"/>
              </a:rPr>
              <a:t>l’accesso alle PMI </a:t>
            </a:r>
            <a:r>
              <a:rPr kumimoji="0" lang="it-IT" sz="1600" b="0" i="0" u="none" strike="noStrike" kern="1200" cap="none" spc="0" normalizeH="0" baseline="0" noProof="0" dirty="0">
                <a:ln>
                  <a:noFill/>
                </a:ln>
                <a:solidFill>
                  <a:srgbClr val="53534E"/>
                </a:solidFill>
                <a:effectLst/>
                <a:uLnTx/>
                <a:uFillTx/>
                <a:latin typeface="Verdana" panose="020B0604030504040204" pitchFamily="34" charset="0"/>
                <a:ea typeface="Verdana" panose="020B0604030504040204" pitchFamily="34" charset="0"/>
                <a:cs typeface="Verdana" panose="020B0604030504040204" pitchFamily="34" charset="0"/>
              </a:rPr>
              <a:t>ed </a:t>
            </a:r>
            <a:r>
              <a:rPr kumimoji="0" lang="it-IT" sz="1600" b="1" i="0" u="none" strike="noStrike" kern="1200" cap="none" spc="0" normalizeH="0" baseline="0" noProof="0" dirty="0">
                <a:ln>
                  <a:noFill/>
                </a:ln>
                <a:solidFill>
                  <a:srgbClr val="53534E"/>
                </a:solidFill>
                <a:effectLst/>
                <a:uLnTx/>
                <a:uFillTx/>
                <a:latin typeface="Verdana" panose="020B0604030504040204" pitchFamily="34" charset="0"/>
                <a:ea typeface="Verdana" panose="020B0604030504040204" pitchFamily="34" charset="0"/>
                <a:cs typeface="Verdana" panose="020B0604030504040204" pitchFamily="34" charset="0"/>
              </a:rPr>
              <a:t>evitare delle polarizzazioni</a:t>
            </a:r>
          </a:p>
        </p:txBody>
      </p:sp>
      <p:sp>
        <p:nvSpPr>
          <p:cNvPr id="15" name="Ovale 14"/>
          <p:cNvSpPr/>
          <p:nvPr/>
        </p:nvSpPr>
        <p:spPr>
          <a:xfrm>
            <a:off x="1553799" y="2327107"/>
            <a:ext cx="4032448" cy="3367062"/>
          </a:xfrm>
          <a:prstGeom prst="ellipse">
            <a:avLst/>
          </a:prstGeom>
          <a:solidFill>
            <a:schemeClr val="bg1">
              <a:lumMod val="95000"/>
            </a:schemeClr>
          </a:solidFill>
          <a:ln w="19050">
            <a:solidFill>
              <a:srgbClr val="0070C0"/>
            </a:solidFill>
          </a:ln>
        </p:spPr>
        <p:style>
          <a:lnRef idx="2">
            <a:schemeClr val="accent6"/>
          </a:lnRef>
          <a:fillRef idx="1">
            <a:schemeClr val="lt1"/>
          </a:fillRef>
          <a:effectRef idx="0">
            <a:schemeClr val="accent6"/>
          </a:effectRef>
          <a:fontRef idx="minor">
            <a:schemeClr val="dk1"/>
          </a:fontRef>
        </p:style>
        <p:txBody>
          <a:bodyPr wrap="square">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400" b="0" i="0" u="none" strike="noStrike" kern="1200" cap="none" spc="0" normalizeH="0" baseline="0" noProof="0">
              <a:ln>
                <a:noFill/>
              </a:ln>
              <a:solidFill>
                <a:srgbClr val="53534E"/>
              </a:solidFill>
              <a:effectLst/>
              <a:uLnTx/>
              <a:uFillTx/>
              <a:latin typeface="Verdana"/>
              <a:ea typeface="+mn-ea"/>
              <a:cs typeface="+mn-cs"/>
            </a:endParaRPr>
          </a:p>
        </p:txBody>
      </p:sp>
      <p:grpSp>
        <p:nvGrpSpPr>
          <p:cNvPr id="63" name="Gruppo 62"/>
          <p:cNvGrpSpPr/>
          <p:nvPr/>
        </p:nvGrpSpPr>
        <p:grpSpPr>
          <a:xfrm>
            <a:off x="2082946" y="2972207"/>
            <a:ext cx="1368000" cy="1260000"/>
            <a:chOff x="4908217" y="3070144"/>
            <a:chExt cx="1368000" cy="1260000"/>
          </a:xfrm>
        </p:grpSpPr>
        <p:sp>
          <p:nvSpPr>
            <p:cNvPr id="26" name="Ovale 25"/>
            <p:cNvSpPr/>
            <p:nvPr/>
          </p:nvSpPr>
          <p:spPr>
            <a:xfrm>
              <a:off x="4908217" y="3070144"/>
              <a:ext cx="1368000" cy="1260000"/>
            </a:xfrm>
            <a:prstGeom prst="ellipse">
              <a:avLst/>
            </a:prstGeom>
            <a:solidFill>
              <a:schemeClr val="bg1">
                <a:lumMod val="6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400" b="0" i="0" u="none" strike="noStrike" kern="1200" cap="none" spc="0" normalizeH="0" baseline="0" noProof="0">
                <a:ln>
                  <a:noFill/>
                </a:ln>
                <a:solidFill>
                  <a:srgbClr val="53534E"/>
                </a:solidFill>
                <a:effectLst/>
                <a:uLnTx/>
                <a:uFillTx/>
                <a:latin typeface="Verdana"/>
                <a:ea typeface="+mn-ea"/>
                <a:cs typeface="+mn-cs"/>
              </a:endParaRPr>
            </a:p>
          </p:txBody>
        </p:sp>
        <p:sp>
          <p:nvSpPr>
            <p:cNvPr id="28" name="Ovale 27"/>
            <p:cNvSpPr/>
            <p:nvPr/>
          </p:nvSpPr>
          <p:spPr bwMode="auto">
            <a:xfrm>
              <a:off x="5244050" y="3261179"/>
              <a:ext cx="297799" cy="302955"/>
            </a:xfrm>
            <a:prstGeom prst="ellipse">
              <a:avLst/>
            </a:prstGeom>
            <a:solidFill>
              <a:srgbClr val="002060"/>
            </a:solidFill>
            <a:ln w="9525" cap="flat" cmpd="sng" algn="ctr">
              <a:solidFill>
                <a:srgbClr val="0070C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srgbClr val="53534E"/>
                </a:solidFill>
                <a:effectLst/>
                <a:uLnTx/>
                <a:uFillTx/>
                <a:latin typeface="Arial" charset="0"/>
                <a:ea typeface="+mn-ea"/>
                <a:cs typeface="Arial" charset="0"/>
              </a:endParaRPr>
            </a:p>
          </p:txBody>
        </p:sp>
        <p:sp>
          <p:nvSpPr>
            <p:cNvPr id="29" name="Ovale 28"/>
            <p:cNvSpPr/>
            <p:nvPr/>
          </p:nvSpPr>
          <p:spPr bwMode="auto">
            <a:xfrm>
              <a:off x="5413556" y="3619661"/>
              <a:ext cx="297799" cy="302955"/>
            </a:xfrm>
            <a:prstGeom prst="ellipse">
              <a:avLst/>
            </a:prstGeom>
            <a:solidFill>
              <a:srgbClr val="002060"/>
            </a:solidFill>
            <a:ln w="9525" cap="flat" cmpd="sng" algn="ctr">
              <a:solidFill>
                <a:srgbClr val="0070C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srgbClr val="53534E"/>
                </a:solidFill>
                <a:effectLst/>
                <a:uLnTx/>
                <a:uFillTx/>
                <a:latin typeface="Arial" charset="0"/>
                <a:ea typeface="+mn-ea"/>
                <a:cs typeface="Arial" charset="0"/>
              </a:endParaRPr>
            </a:p>
          </p:txBody>
        </p:sp>
        <p:sp>
          <p:nvSpPr>
            <p:cNvPr id="30" name="Ovale 29"/>
            <p:cNvSpPr/>
            <p:nvPr/>
          </p:nvSpPr>
          <p:spPr bwMode="auto">
            <a:xfrm>
              <a:off x="5663573" y="3255429"/>
              <a:ext cx="297799" cy="302955"/>
            </a:xfrm>
            <a:prstGeom prst="ellipse">
              <a:avLst/>
            </a:prstGeom>
            <a:solidFill>
              <a:srgbClr val="00B0F0"/>
            </a:solidFill>
            <a:ln w="9525" cap="flat" cmpd="sng" algn="ctr">
              <a:solidFill>
                <a:srgbClr val="0070C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srgbClr val="53534E"/>
                </a:solidFill>
                <a:effectLst/>
                <a:uLnTx/>
                <a:uFillTx/>
                <a:latin typeface="Arial" charset="0"/>
                <a:ea typeface="+mn-ea"/>
                <a:cs typeface="Arial" charset="0"/>
              </a:endParaRPr>
            </a:p>
          </p:txBody>
        </p:sp>
        <p:sp>
          <p:nvSpPr>
            <p:cNvPr id="31" name="Ovale 30"/>
            <p:cNvSpPr/>
            <p:nvPr/>
          </p:nvSpPr>
          <p:spPr bwMode="auto">
            <a:xfrm>
              <a:off x="5850428" y="3710044"/>
              <a:ext cx="297799" cy="302955"/>
            </a:xfrm>
            <a:prstGeom prst="ellipse">
              <a:avLst/>
            </a:prstGeom>
            <a:solidFill>
              <a:schemeClr val="bg1">
                <a:lumMod val="95000"/>
              </a:schemeClr>
            </a:solidFill>
            <a:ln w="9525" cap="flat" cmpd="sng" algn="ctr">
              <a:solidFill>
                <a:srgbClr val="0070C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srgbClr val="53534E"/>
                </a:solidFill>
                <a:effectLst/>
                <a:uLnTx/>
                <a:uFillTx/>
                <a:latin typeface="Arial" charset="0"/>
                <a:ea typeface="+mn-ea"/>
                <a:cs typeface="Arial" charset="0"/>
              </a:endParaRPr>
            </a:p>
          </p:txBody>
        </p:sp>
        <p:sp>
          <p:nvSpPr>
            <p:cNvPr id="48" name="Ovale 47"/>
            <p:cNvSpPr/>
            <p:nvPr/>
          </p:nvSpPr>
          <p:spPr bwMode="auto">
            <a:xfrm>
              <a:off x="5095005" y="3591068"/>
              <a:ext cx="297799" cy="302955"/>
            </a:xfrm>
            <a:prstGeom prst="ellipse">
              <a:avLst/>
            </a:prstGeom>
            <a:solidFill>
              <a:srgbClr val="002060"/>
            </a:solidFill>
            <a:ln w="9525" cap="flat" cmpd="sng" algn="ctr">
              <a:solidFill>
                <a:srgbClr val="0070C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srgbClr val="53534E"/>
                </a:solidFill>
                <a:effectLst/>
                <a:uLnTx/>
                <a:uFillTx/>
                <a:latin typeface="Arial" charset="0"/>
                <a:ea typeface="+mn-ea"/>
                <a:cs typeface="Arial" charset="0"/>
              </a:endParaRPr>
            </a:p>
          </p:txBody>
        </p:sp>
        <p:sp>
          <p:nvSpPr>
            <p:cNvPr id="49" name="Ovale 48"/>
            <p:cNvSpPr/>
            <p:nvPr/>
          </p:nvSpPr>
          <p:spPr bwMode="auto">
            <a:xfrm>
              <a:off x="5270379" y="3927915"/>
              <a:ext cx="297799" cy="302955"/>
            </a:xfrm>
            <a:prstGeom prst="ellipse">
              <a:avLst/>
            </a:prstGeom>
            <a:solidFill>
              <a:srgbClr val="002060"/>
            </a:solidFill>
            <a:ln w="9525" cap="flat" cmpd="sng" algn="ctr">
              <a:solidFill>
                <a:srgbClr val="0070C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srgbClr val="53534E"/>
                </a:solidFill>
                <a:effectLst/>
                <a:uLnTx/>
                <a:uFillTx/>
                <a:latin typeface="Arial" charset="0"/>
                <a:ea typeface="+mn-ea"/>
                <a:cs typeface="Arial" charset="0"/>
              </a:endParaRPr>
            </a:p>
          </p:txBody>
        </p:sp>
      </p:grpSp>
      <p:grpSp>
        <p:nvGrpSpPr>
          <p:cNvPr id="59" name="Gruppo 58"/>
          <p:cNvGrpSpPr/>
          <p:nvPr/>
        </p:nvGrpSpPr>
        <p:grpSpPr>
          <a:xfrm>
            <a:off x="3067796" y="4281006"/>
            <a:ext cx="1368000" cy="1260000"/>
            <a:chOff x="6177136" y="4149080"/>
            <a:chExt cx="1368000" cy="1260000"/>
          </a:xfrm>
        </p:grpSpPr>
        <p:sp>
          <p:nvSpPr>
            <p:cNvPr id="38" name="Ovale 37"/>
            <p:cNvSpPr/>
            <p:nvPr/>
          </p:nvSpPr>
          <p:spPr>
            <a:xfrm>
              <a:off x="6177136" y="4149080"/>
              <a:ext cx="1368000" cy="1260000"/>
            </a:xfrm>
            <a:prstGeom prst="ellipse">
              <a:avLst/>
            </a:prstGeom>
            <a:solidFill>
              <a:schemeClr val="bg1">
                <a:lumMod val="6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400" b="0" i="0" u="none" strike="noStrike" kern="1200" cap="none" spc="0" normalizeH="0" baseline="0" noProof="0">
                <a:ln>
                  <a:noFill/>
                </a:ln>
                <a:solidFill>
                  <a:srgbClr val="53534E"/>
                </a:solidFill>
                <a:effectLst/>
                <a:uLnTx/>
                <a:uFillTx/>
                <a:latin typeface="Verdana"/>
                <a:ea typeface="+mn-ea"/>
                <a:cs typeface="+mn-cs"/>
              </a:endParaRPr>
            </a:p>
          </p:txBody>
        </p:sp>
        <p:sp>
          <p:nvSpPr>
            <p:cNvPr id="34" name="Ovale 33"/>
            <p:cNvSpPr/>
            <p:nvPr/>
          </p:nvSpPr>
          <p:spPr bwMode="auto">
            <a:xfrm>
              <a:off x="6260794" y="4721971"/>
              <a:ext cx="297799" cy="302955"/>
            </a:xfrm>
            <a:prstGeom prst="ellipse">
              <a:avLst/>
            </a:prstGeom>
            <a:solidFill>
              <a:schemeClr val="bg1">
                <a:lumMod val="95000"/>
              </a:schemeClr>
            </a:solidFill>
            <a:ln w="9525" cap="flat" cmpd="sng" algn="ctr">
              <a:solidFill>
                <a:srgbClr val="0070C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srgbClr val="53534E"/>
                </a:solidFill>
                <a:effectLst/>
                <a:uLnTx/>
                <a:uFillTx/>
                <a:latin typeface="Arial" charset="0"/>
                <a:ea typeface="+mn-ea"/>
                <a:cs typeface="Arial" charset="0"/>
              </a:endParaRPr>
            </a:p>
          </p:txBody>
        </p:sp>
        <p:sp>
          <p:nvSpPr>
            <p:cNvPr id="37" name="Ovale 36"/>
            <p:cNvSpPr/>
            <p:nvPr/>
          </p:nvSpPr>
          <p:spPr bwMode="auto">
            <a:xfrm>
              <a:off x="6972969" y="4931350"/>
              <a:ext cx="297799" cy="302955"/>
            </a:xfrm>
            <a:prstGeom prst="ellipse">
              <a:avLst/>
            </a:prstGeom>
            <a:solidFill>
              <a:schemeClr val="bg1">
                <a:lumMod val="95000"/>
              </a:schemeClr>
            </a:solidFill>
            <a:ln w="9525" cap="flat" cmpd="sng" algn="ctr">
              <a:solidFill>
                <a:srgbClr val="0070C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srgbClr val="53534E"/>
                </a:solidFill>
                <a:effectLst/>
                <a:uLnTx/>
                <a:uFillTx/>
                <a:latin typeface="Arial" charset="0"/>
                <a:ea typeface="+mn-ea"/>
                <a:cs typeface="Arial" charset="0"/>
              </a:endParaRPr>
            </a:p>
          </p:txBody>
        </p:sp>
        <p:sp>
          <p:nvSpPr>
            <p:cNvPr id="42" name="Ovale 41"/>
            <p:cNvSpPr/>
            <p:nvPr/>
          </p:nvSpPr>
          <p:spPr bwMode="auto">
            <a:xfrm>
              <a:off x="6801870" y="4309983"/>
              <a:ext cx="297799" cy="302955"/>
            </a:xfrm>
            <a:prstGeom prst="ellipse">
              <a:avLst/>
            </a:prstGeom>
            <a:solidFill>
              <a:srgbClr val="00B0F0"/>
            </a:solidFill>
            <a:ln w="9525" cap="flat" cmpd="sng" algn="ctr">
              <a:solidFill>
                <a:srgbClr val="0070C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srgbClr val="53534E"/>
                </a:solidFill>
                <a:effectLst/>
                <a:uLnTx/>
                <a:uFillTx/>
                <a:latin typeface="Arial" charset="0"/>
                <a:ea typeface="+mn-ea"/>
                <a:cs typeface="Arial" charset="0"/>
              </a:endParaRPr>
            </a:p>
          </p:txBody>
        </p:sp>
        <p:sp>
          <p:nvSpPr>
            <p:cNvPr id="43" name="Ovale 42"/>
            <p:cNvSpPr/>
            <p:nvPr/>
          </p:nvSpPr>
          <p:spPr bwMode="auto">
            <a:xfrm>
              <a:off x="6703761" y="4649849"/>
              <a:ext cx="297799" cy="302955"/>
            </a:xfrm>
            <a:prstGeom prst="ellipse">
              <a:avLst/>
            </a:prstGeom>
            <a:solidFill>
              <a:schemeClr val="bg1">
                <a:lumMod val="95000"/>
              </a:schemeClr>
            </a:solidFill>
            <a:ln w="9525" cap="flat" cmpd="sng" algn="ctr">
              <a:solidFill>
                <a:srgbClr val="0070C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srgbClr val="53534E"/>
                </a:solidFill>
                <a:effectLst/>
                <a:uLnTx/>
                <a:uFillTx/>
                <a:latin typeface="Arial" charset="0"/>
                <a:ea typeface="+mn-ea"/>
                <a:cs typeface="Arial" charset="0"/>
              </a:endParaRPr>
            </a:p>
          </p:txBody>
        </p:sp>
        <p:sp>
          <p:nvSpPr>
            <p:cNvPr id="44" name="Ovale 43"/>
            <p:cNvSpPr/>
            <p:nvPr/>
          </p:nvSpPr>
          <p:spPr bwMode="auto">
            <a:xfrm>
              <a:off x="6441063" y="4416628"/>
              <a:ext cx="297799" cy="302955"/>
            </a:xfrm>
            <a:prstGeom prst="ellipse">
              <a:avLst/>
            </a:prstGeom>
            <a:solidFill>
              <a:srgbClr val="002060"/>
            </a:solidFill>
            <a:ln w="9525" cap="flat" cmpd="sng" algn="ctr">
              <a:solidFill>
                <a:srgbClr val="0070C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srgbClr val="53534E"/>
                </a:solidFill>
                <a:effectLst/>
                <a:uLnTx/>
                <a:uFillTx/>
                <a:latin typeface="Arial" charset="0"/>
                <a:ea typeface="+mn-ea"/>
                <a:cs typeface="Arial" charset="0"/>
              </a:endParaRPr>
            </a:p>
          </p:txBody>
        </p:sp>
        <p:sp>
          <p:nvSpPr>
            <p:cNvPr id="47" name="Ovale 46"/>
            <p:cNvSpPr/>
            <p:nvPr/>
          </p:nvSpPr>
          <p:spPr bwMode="auto">
            <a:xfrm>
              <a:off x="7050943" y="4567742"/>
              <a:ext cx="297799" cy="302955"/>
            </a:xfrm>
            <a:prstGeom prst="ellipse">
              <a:avLst/>
            </a:prstGeom>
            <a:solidFill>
              <a:srgbClr val="002060"/>
            </a:solidFill>
            <a:ln w="9525" cap="flat" cmpd="sng" algn="ctr">
              <a:solidFill>
                <a:srgbClr val="0070C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srgbClr val="53534E"/>
                </a:solidFill>
                <a:effectLst/>
                <a:uLnTx/>
                <a:uFillTx/>
                <a:latin typeface="Arial" charset="0"/>
                <a:ea typeface="+mn-ea"/>
                <a:cs typeface="Arial" charset="0"/>
              </a:endParaRPr>
            </a:p>
          </p:txBody>
        </p:sp>
        <p:sp>
          <p:nvSpPr>
            <p:cNvPr id="50" name="Ovale 49"/>
            <p:cNvSpPr/>
            <p:nvPr/>
          </p:nvSpPr>
          <p:spPr bwMode="auto">
            <a:xfrm>
              <a:off x="6604244" y="5006628"/>
              <a:ext cx="297799" cy="302955"/>
            </a:xfrm>
            <a:prstGeom prst="ellipse">
              <a:avLst/>
            </a:prstGeom>
            <a:solidFill>
              <a:schemeClr val="bg1">
                <a:lumMod val="95000"/>
              </a:schemeClr>
            </a:solidFill>
            <a:ln w="9525" cap="flat" cmpd="sng" algn="ctr">
              <a:solidFill>
                <a:srgbClr val="0070C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srgbClr val="53534E"/>
                </a:solidFill>
                <a:effectLst/>
                <a:uLnTx/>
                <a:uFillTx/>
                <a:latin typeface="Arial" charset="0"/>
                <a:ea typeface="+mn-ea"/>
                <a:cs typeface="Arial" charset="0"/>
              </a:endParaRPr>
            </a:p>
          </p:txBody>
        </p:sp>
      </p:grpSp>
      <p:grpSp>
        <p:nvGrpSpPr>
          <p:cNvPr id="47104" name="Gruppo 47103"/>
          <p:cNvGrpSpPr/>
          <p:nvPr/>
        </p:nvGrpSpPr>
        <p:grpSpPr>
          <a:xfrm>
            <a:off x="3782670" y="2928148"/>
            <a:ext cx="1368000" cy="1260000"/>
            <a:chOff x="7097389" y="2975274"/>
            <a:chExt cx="1368000" cy="1260000"/>
          </a:xfrm>
        </p:grpSpPr>
        <p:sp>
          <p:nvSpPr>
            <p:cNvPr id="39" name="Ovale 38"/>
            <p:cNvSpPr/>
            <p:nvPr/>
          </p:nvSpPr>
          <p:spPr>
            <a:xfrm>
              <a:off x="7097389" y="2975274"/>
              <a:ext cx="1368000" cy="1260000"/>
            </a:xfrm>
            <a:prstGeom prst="ellipse">
              <a:avLst/>
            </a:prstGeom>
            <a:solidFill>
              <a:schemeClr val="bg1">
                <a:lumMod val="6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400" b="0" i="0" u="none" strike="noStrike" kern="1200" cap="none" spc="0" normalizeH="0" baseline="0" noProof="0">
                <a:ln>
                  <a:noFill/>
                </a:ln>
                <a:solidFill>
                  <a:srgbClr val="53534E"/>
                </a:solidFill>
                <a:effectLst/>
                <a:uLnTx/>
                <a:uFillTx/>
                <a:latin typeface="Verdana"/>
                <a:ea typeface="+mn-ea"/>
                <a:cs typeface="+mn-cs"/>
              </a:endParaRPr>
            </a:p>
          </p:txBody>
        </p:sp>
        <p:sp>
          <p:nvSpPr>
            <p:cNvPr id="32" name="Ovale 31"/>
            <p:cNvSpPr/>
            <p:nvPr/>
          </p:nvSpPr>
          <p:spPr bwMode="auto">
            <a:xfrm>
              <a:off x="7268805" y="3429160"/>
              <a:ext cx="297799" cy="302955"/>
            </a:xfrm>
            <a:prstGeom prst="ellipse">
              <a:avLst/>
            </a:prstGeom>
            <a:solidFill>
              <a:schemeClr val="bg1">
                <a:lumMod val="95000"/>
              </a:schemeClr>
            </a:solidFill>
            <a:ln w="9525" cap="flat" cmpd="sng" algn="ctr">
              <a:solidFill>
                <a:srgbClr val="0070C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srgbClr val="53534E"/>
                </a:solidFill>
                <a:effectLst/>
                <a:uLnTx/>
                <a:uFillTx/>
                <a:latin typeface="Arial" charset="0"/>
                <a:ea typeface="+mn-ea"/>
                <a:cs typeface="Arial" charset="0"/>
              </a:endParaRPr>
            </a:p>
          </p:txBody>
        </p:sp>
        <p:sp>
          <p:nvSpPr>
            <p:cNvPr id="33" name="Ovale 32"/>
            <p:cNvSpPr/>
            <p:nvPr/>
          </p:nvSpPr>
          <p:spPr bwMode="auto">
            <a:xfrm>
              <a:off x="7899473" y="3787853"/>
              <a:ext cx="297799" cy="302955"/>
            </a:xfrm>
            <a:prstGeom prst="ellipse">
              <a:avLst/>
            </a:prstGeom>
            <a:solidFill>
              <a:srgbClr val="00B0F0"/>
            </a:solidFill>
            <a:ln w="9525" cap="flat" cmpd="sng" algn="ctr">
              <a:solidFill>
                <a:srgbClr val="0070C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srgbClr val="53534E"/>
                </a:solidFill>
                <a:effectLst/>
                <a:uLnTx/>
                <a:uFillTx/>
                <a:latin typeface="Arial" charset="0"/>
                <a:ea typeface="+mn-ea"/>
                <a:cs typeface="Arial" charset="0"/>
              </a:endParaRPr>
            </a:p>
          </p:txBody>
        </p:sp>
        <p:sp>
          <p:nvSpPr>
            <p:cNvPr id="40" name="Ovale 39"/>
            <p:cNvSpPr/>
            <p:nvPr/>
          </p:nvSpPr>
          <p:spPr bwMode="auto">
            <a:xfrm>
              <a:off x="7873899" y="3170367"/>
              <a:ext cx="297799" cy="302955"/>
            </a:xfrm>
            <a:prstGeom prst="ellipse">
              <a:avLst/>
            </a:prstGeom>
            <a:solidFill>
              <a:srgbClr val="00B0F0"/>
            </a:solidFill>
            <a:ln w="9525" cap="flat" cmpd="sng" algn="ctr">
              <a:solidFill>
                <a:srgbClr val="0070C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srgbClr val="53534E"/>
                </a:solidFill>
                <a:effectLst/>
                <a:uLnTx/>
                <a:uFillTx/>
                <a:latin typeface="Arial" charset="0"/>
                <a:ea typeface="+mn-ea"/>
                <a:cs typeface="Arial" charset="0"/>
              </a:endParaRPr>
            </a:p>
          </p:txBody>
        </p:sp>
        <p:sp>
          <p:nvSpPr>
            <p:cNvPr id="41" name="Ovale 40"/>
            <p:cNvSpPr/>
            <p:nvPr/>
          </p:nvSpPr>
          <p:spPr bwMode="auto">
            <a:xfrm>
              <a:off x="7511340" y="3094547"/>
              <a:ext cx="297799" cy="302955"/>
            </a:xfrm>
            <a:prstGeom prst="ellipse">
              <a:avLst/>
            </a:prstGeom>
            <a:solidFill>
              <a:srgbClr val="00B0F0"/>
            </a:solidFill>
            <a:ln w="9525" cap="flat" cmpd="sng" algn="ctr">
              <a:solidFill>
                <a:srgbClr val="0070C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srgbClr val="53534E"/>
                </a:solidFill>
                <a:effectLst/>
                <a:uLnTx/>
                <a:uFillTx/>
                <a:latin typeface="Arial" charset="0"/>
                <a:ea typeface="+mn-ea"/>
                <a:cs typeface="Arial" charset="0"/>
              </a:endParaRPr>
            </a:p>
          </p:txBody>
        </p:sp>
        <p:sp>
          <p:nvSpPr>
            <p:cNvPr id="45" name="Ovale 44"/>
            <p:cNvSpPr/>
            <p:nvPr/>
          </p:nvSpPr>
          <p:spPr bwMode="auto">
            <a:xfrm>
              <a:off x="7680183" y="3456565"/>
              <a:ext cx="297799" cy="302955"/>
            </a:xfrm>
            <a:prstGeom prst="ellipse">
              <a:avLst/>
            </a:prstGeom>
            <a:solidFill>
              <a:srgbClr val="00B0F0"/>
            </a:solidFill>
            <a:ln w="9525" cap="flat" cmpd="sng" algn="ctr">
              <a:solidFill>
                <a:srgbClr val="0070C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srgbClr val="53534E"/>
                </a:solidFill>
                <a:effectLst/>
                <a:uLnTx/>
                <a:uFillTx/>
                <a:latin typeface="Arial" charset="0"/>
                <a:ea typeface="+mn-ea"/>
                <a:cs typeface="Arial" charset="0"/>
              </a:endParaRPr>
            </a:p>
          </p:txBody>
        </p:sp>
        <p:sp>
          <p:nvSpPr>
            <p:cNvPr id="46" name="Ovale 45"/>
            <p:cNvSpPr/>
            <p:nvPr/>
          </p:nvSpPr>
          <p:spPr bwMode="auto">
            <a:xfrm>
              <a:off x="8078372" y="3463797"/>
              <a:ext cx="297799" cy="302955"/>
            </a:xfrm>
            <a:prstGeom prst="ellipse">
              <a:avLst/>
            </a:prstGeom>
            <a:solidFill>
              <a:srgbClr val="002060"/>
            </a:solidFill>
            <a:ln w="9525" cap="flat" cmpd="sng" algn="ctr">
              <a:solidFill>
                <a:srgbClr val="0070C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sysClr val="windowText" lastClr="000000"/>
                </a:solidFill>
                <a:effectLst/>
                <a:uLnTx/>
                <a:uFillTx/>
                <a:latin typeface="Arial" charset="0"/>
                <a:ea typeface="+mn-ea"/>
                <a:cs typeface="Arial" charset="0"/>
              </a:endParaRPr>
            </a:p>
          </p:txBody>
        </p:sp>
        <p:sp>
          <p:nvSpPr>
            <p:cNvPr id="51" name="Ovale 50"/>
            <p:cNvSpPr/>
            <p:nvPr/>
          </p:nvSpPr>
          <p:spPr bwMode="auto">
            <a:xfrm>
              <a:off x="7480445" y="3822499"/>
              <a:ext cx="297799" cy="302955"/>
            </a:xfrm>
            <a:prstGeom prst="ellipse">
              <a:avLst/>
            </a:prstGeom>
            <a:solidFill>
              <a:srgbClr val="00B0F0"/>
            </a:solidFill>
            <a:ln w="9525" cap="flat" cmpd="sng" algn="ctr">
              <a:solidFill>
                <a:srgbClr val="0070C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srgbClr val="53534E"/>
                </a:solidFill>
                <a:effectLst/>
                <a:uLnTx/>
                <a:uFillTx/>
                <a:latin typeface="Arial" charset="0"/>
                <a:ea typeface="+mn-ea"/>
                <a:cs typeface="Arial" charset="0"/>
              </a:endParaRPr>
            </a:p>
          </p:txBody>
        </p:sp>
      </p:grpSp>
      <p:sp>
        <p:nvSpPr>
          <p:cNvPr id="55" name="Rettangolo 54"/>
          <p:cNvSpPr/>
          <p:nvPr/>
        </p:nvSpPr>
        <p:spPr>
          <a:xfrm>
            <a:off x="1933844" y="5751879"/>
            <a:ext cx="3528039" cy="261610"/>
          </a:xfrm>
          <a:prstGeom prst="rect">
            <a:avLst/>
          </a:prstGeom>
          <a:ln w="19050">
            <a:no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1" indent="0" algn="l" defTabSz="914400" rtl="0" eaLnBrk="0" fontAlgn="base" latinLnBrk="0" hangingPunct="0">
              <a:lnSpc>
                <a:spcPct val="100000"/>
              </a:lnSpc>
              <a:spcBef>
                <a:spcPct val="0"/>
              </a:spcBef>
              <a:spcAft>
                <a:spcPct val="0"/>
              </a:spcAft>
              <a:buClrTx/>
              <a:buSzTx/>
              <a:buFontTx/>
              <a:buNone/>
              <a:tabLst>
                <a:tab pos="180975" algn="l"/>
              </a:tabLst>
              <a:defRPr/>
            </a:pPr>
            <a:r>
              <a:rPr kumimoji="0" lang="it-IT" sz="1100" b="1" i="0" u="none" strike="noStrike" kern="1200" cap="none" spc="0" normalizeH="0" baseline="0" noProof="0" dirty="0">
                <a:ln>
                  <a:noFill/>
                </a:ln>
                <a:solidFill>
                  <a:srgbClr val="53534E"/>
                </a:solidFill>
                <a:effectLst/>
                <a:uLnTx/>
                <a:uFillTx/>
                <a:latin typeface="Verdana"/>
                <a:ea typeface="+mn-ea"/>
                <a:cs typeface="+mn-cs"/>
              </a:rPr>
              <a:t>Potenziale di risparmio/finanziabilità: </a:t>
            </a:r>
            <a:endParaRPr kumimoji="0" lang="it-IT" sz="1100" b="1" i="0" u="none" strike="noStrike" kern="1200" cap="none" spc="0" normalizeH="0" baseline="0" noProof="0" dirty="0">
              <a:ln>
                <a:noFill/>
              </a:ln>
              <a:solidFill>
                <a:srgbClr val="53534E"/>
              </a:solidFill>
              <a:effectLst/>
              <a:uLnTx/>
              <a:uFillTx/>
              <a:latin typeface="Verdana" pitchFamily="34" charset="0"/>
              <a:ea typeface="+mn-ea"/>
              <a:cs typeface="+mn-cs"/>
            </a:endParaRPr>
          </a:p>
        </p:txBody>
      </p:sp>
      <p:grpSp>
        <p:nvGrpSpPr>
          <p:cNvPr id="27" name="Gruppo 26"/>
          <p:cNvGrpSpPr/>
          <p:nvPr/>
        </p:nvGrpSpPr>
        <p:grpSpPr>
          <a:xfrm>
            <a:off x="2045983" y="6024931"/>
            <a:ext cx="3087894" cy="266232"/>
            <a:chOff x="4880991" y="6185014"/>
            <a:chExt cx="3087894" cy="266232"/>
          </a:xfrm>
        </p:grpSpPr>
        <p:grpSp>
          <p:nvGrpSpPr>
            <p:cNvPr id="25" name="Gruppo 24"/>
            <p:cNvGrpSpPr/>
            <p:nvPr/>
          </p:nvGrpSpPr>
          <p:grpSpPr>
            <a:xfrm>
              <a:off x="4880991" y="6185014"/>
              <a:ext cx="999662" cy="266232"/>
              <a:chOff x="8388956" y="5434958"/>
              <a:chExt cx="999662" cy="266232"/>
            </a:xfrm>
          </p:grpSpPr>
          <p:sp>
            <p:nvSpPr>
              <p:cNvPr id="52" name="Ovale 51"/>
              <p:cNvSpPr/>
              <p:nvPr/>
            </p:nvSpPr>
            <p:spPr bwMode="auto">
              <a:xfrm>
                <a:off x="8388956" y="5439579"/>
                <a:ext cx="293083" cy="261611"/>
              </a:xfrm>
              <a:prstGeom prst="ellipse">
                <a:avLst/>
              </a:prstGeom>
              <a:solidFill>
                <a:srgbClr val="002060"/>
              </a:solidFill>
              <a:ln w="9525" cap="flat" cmpd="sng" algn="ctr">
                <a:solidFill>
                  <a:srgbClr val="53534E"/>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6" name="Rettangolo 55"/>
              <p:cNvSpPr/>
              <p:nvPr/>
            </p:nvSpPr>
            <p:spPr>
              <a:xfrm>
                <a:off x="8725170" y="5434958"/>
                <a:ext cx="663448" cy="261610"/>
              </a:xfrm>
              <a:prstGeom prst="rect">
                <a:avLst/>
              </a:prstGeom>
              <a:ln w="19050">
                <a:no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1" indent="0" algn="l" defTabSz="914400" rtl="0" eaLnBrk="0" fontAlgn="base" latinLnBrk="0" hangingPunct="0">
                  <a:lnSpc>
                    <a:spcPct val="100000"/>
                  </a:lnSpc>
                  <a:spcBef>
                    <a:spcPct val="0"/>
                  </a:spcBef>
                  <a:spcAft>
                    <a:spcPct val="0"/>
                  </a:spcAft>
                  <a:buClrTx/>
                  <a:buSzTx/>
                  <a:buFontTx/>
                  <a:buNone/>
                  <a:tabLst>
                    <a:tab pos="180975" algn="l"/>
                  </a:tabLst>
                  <a:defRPr/>
                </a:pPr>
                <a:r>
                  <a:rPr kumimoji="0" lang="it-IT" sz="1100" b="0" i="0" u="none" strike="noStrike" kern="1200" cap="none" spc="0" normalizeH="0" baseline="0" noProof="0" dirty="0">
                    <a:ln>
                      <a:noFill/>
                    </a:ln>
                    <a:solidFill>
                      <a:srgbClr val="000000"/>
                    </a:solidFill>
                    <a:effectLst/>
                    <a:uLnTx/>
                    <a:uFillTx/>
                    <a:latin typeface="Verdana"/>
                    <a:ea typeface="+mn-ea"/>
                    <a:cs typeface="+mn-cs"/>
                  </a:rPr>
                  <a:t>Alta</a:t>
                </a:r>
                <a:endParaRPr kumimoji="0" lang="it-IT" sz="1100" b="0" i="0" u="none" strike="noStrike" kern="1200" cap="none" spc="0" normalizeH="0" baseline="0" noProof="0" dirty="0">
                  <a:ln>
                    <a:noFill/>
                  </a:ln>
                  <a:solidFill>
                    <a:srgbClr val="000000">
                      <a:lumMod val="85000"/>
                      <a:lumOff val="15000"/>
                    </a:srgbClr>
                  </a:solidFill>
                  <a:effectLst/>
                  <a:uLnTx/>
                  <a:uFillTx/>
                  <a:latin typeface="Verdana" pitchFamily="34" charset="0"/>
                  <a:ea typeface="+mn-ea"/>
                  <a:cs typeface="+mn-cs"/>
                </a:endParaRPr>
              </a:p>
            </p:txBody>
          </p:sp>
        </p:grpSp>
        <p:grpSp>
          <p:nvGrpSpPr>
            <p:cNvPr id="24" name="Gruppo 23"/>
            <p:cNvGrpSpPr/>
            <p:nvPr/>
          </p:nvGrpSpPr>
          <p:grpSpPr>
            <a:xfrm>
              <a:off x="5925107" y="6185014"/>
              <a:ext cx="999662" cy="266232"/>
              <a:chOff x="8388956" y="5843512"/>
              <a:chExt cx="999662" cy="266232"/>
            </a:xfrm>
          </p:grpSpPr>
          <p:sp>
            <p:nvSpPr>
              <p:cNvPr id="54" name="Ovale 53"/>
              <p:cNvSpPr/>
              <p:nvPr/>
            </p:nvSpPr>
            <p:spPr bwMode="auto">
              <a:xfrm>
                <a:off x="8388956" y="5848133"/>
                <a:ext cx="293083" cy="261611"/>
              </a:xfrm>
              <a:prstGeom prst="ellipse">
                <a:avLst/>
              </a:prstGeom>
              <a:solidFill>
                <a:srgbClr val="00B0F0"/>
              </a:solidFill>
              <a:ln w="9525" cap="flat" cmpd="sng" algn="ctr">
                <a:solidFill>
                  <a:srgbClr val="0070C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7" name="Rettangolo 56"/>
              <p:cNvSpPr/>
              <p:nvPr/>
            </p:nvSpPr>
            <p:spPr>
              <a:xfrm>
                <a:off x="8725170" y="5843512"/>
                <a:ext cx="663448" cy="261610"/>
              </a:xfrm>
              <a:prstGeom prst="rect">
                <a:avLst/>
              </a:prstGeom>
              <a:ln w="19050">
                <a:no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1" indent="0" algn="l" defTabSz="914400" rtl="0" eaLnBrk="0" fontAlgn="base" latinLnBrk="0" hangingPunct="0">
                  <a:lnSpc>
                    <a:spcPct val="100000"/>
                  </a:lnSpc>
                  <a:spcBef>
                    <a:spcPct val="0"/>
                  </a:spcBef>
                  <a:spcAft>
                    <a:spcPct val="0"/>
                  </a:spcAft>
                  <a:buClrTx/>
                  <a:buSzTx/>
                  <a:buFontTx/>
                  <a:buNone/>
                  <a:tabLst>
                    <a:tab pos="180975" algn="l"/>
                  </a:tabLst>
                  <a:defRPr/>
                </a:pPr>
                <a:r>
                  <a:rPr kumimoji="0" lang="it-IT" sz="1100" b="0" i="0" u="none" strike="noStrike" kern="1200" cap="none" spc="0" normalizeH="0" baseline="0" noProof="0" dirty="0">
                    <a:ln>
                      <a:noFill/>
                    </a:ln>
                    <a:solidFill>
                      <a:srgbClr val="000000"/>
                    </a:solidFill>
                    <a:effectLst/>
                    <a:uLnTx/>
                    <a:uFillTx/>
                    <a:latin typeface="Verdana"/>
                    <a:ea typeface="+mn-ea"/>
                    <a:cs typeface="+mn-cs"/>
                  </a:rPr>
                  <a:t>Media</a:t>
                </a:r>
                <a:endParaRPr kumimoji="0" lang="it-IT" sz="1100" b="0" i="0" u="none" strike="noStrike" kern="1200" cap="none" spc="0" normalizeH="0" baseline="0" noProof="0" dirty="0">
                  <a:ln>
                    <a:noFill/>
                  </a:ln>
                  <a:solidFill>
                    <a:srgbClr val="000000">
                      <a:lumMod val="85000"/>
                      <a:lumOff val="15000"/>
                    </a:srgbClr>
                  </a:solidFill>
                  <a:effectLst/>
                  <a:uLnTx/>
                  <a:uFillTx/>
                  <a:latin typeface="Verdana" pitchFamily="34" charset="0"/>
                  <a:ea typeface="+mn-ea"/>
                  <a:cs typeface="+mn-cs"/>
                </a:endParaRPr>
              </a:p>
            </p:txBody>
          </p:sp>
        </p:grpSp>
        <p:grpSp>
          <p:nvGrpSpPr>
            <p:cNvPr id="21" name="Gruppo 20"/>
            <p:cNvGrpSpPr/>
            <p:nvPr/>
          </p:nvGrpSpPr>
          <p:grpSpPr>
            <a:xfrm>
              <a:off x="6969223" y="6185014"/>
              <a:ext cx="999662" cy="266232"/>
              <a:chOff x="8388956" y="6171715"/>
              <a:chExt cx="999662" cy="266232"/>
            </a:xfrm>
          </p:grpSpPr>
          <p:sp>
            <p:nvSpPr>
              <p:cNvPr id="53" name="Ovale 52"/>
              <p:cNvSpPr/>
              <p:nvPr/>
            </p:nvSpPr>
            <p:spPr bwMode="auto">
              <a:xfrm>
                <a:off x="8388956" y="6176336"/>
                <a:ext cx="293083" cy="261611"/>
              </a:xfrm>
              <a:prstGeom prst="ellipse">
                <a:avLst/>
              </a:prstGeom>
              <a:solidFill>
                <a:schemeClr val="bg1">
                  <a:lumMod val="95000"/>
                </a:schemeClr>
              </a:solidFill>
              <a:ln w="9525" cap="flat" cmpd="sng" algn="ctr">
                <a:solidFill>
                  <a:srgbClr val="00206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8" name="Rettangolo 57"/>
              <p:cNvSpPr/>
              <p:nvPr/>
            </p:nvSpPr>
            <p:spPr>
              <a:xfrm>
                <a:off x="8725170" y="6171715"/>
                <a:ext cx="663448" cy="261610"/>
              </a:xfrm>
              <a:prstGeom prst="rect">
                <a:avLst/>
              </a:prstGeom>
              <a:ln w="19050">
                <a:no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1" indent="0" algn="l" defTabSz="914400" rtl="0" eaLnBrk="0" fontAlgn="base" latinLnBrk="0" hangingPunct="0">
                  <a:lnSpc>
                    <a:spcPct val="100000"/>
                  </a:lnSpc>
                  <a:spcBef>
                    <a:spcPct val="0"/>
                  </a:spcBef>
                  <a:spcAft>
                    <a:spcPct val="0"/>
                  </a:spcAft>
                  <a:buClrTx/>
                  <a:buSzTx/>
                  <a:buFontTx/>
                  <a:buNone/>
                  <a:tabLst>
                    <a:tab pos="180975" algn="l"/>
                  </a:tabLst>
                  <a:defRPr/>
                </a:pPr>
                <a:r>
                  <a:rPr kumimoji="0" lang="it-IT" sz="1100" b="0" i="0" u="none" strike="noStrike" kern="1200" cap="none" spc="0" normalizeH="0" baseline="0" noProof="0" dirty="0">
                    <a:ln>
                      <a:noFill/>
                    </a:ln>
                    <a:solidFill>
                      <a:srgbClr val="000000"/>
                    </a:solidFill>
                    <a:effectLst/>
                    <a:uLnTx/>
                    <a:uFillTx/>
                    <a:latin typeface="Verdana"/>
                    <a:ea typeface="+mn-ea"/>
                    <a:cs typeface="+mn-cs"/>
                  </a:rPr>
                  <a:t>Bassa</a:t>
                </a:r>
                <a:endParaRPr kumimoji="0" lang="it-IT" sz="1100" b="0" i="0" u="none" strike="noStrike" kern="1200" cap="none" spc="0" normalizeH="0" baseline="0" noProof="0" dirty="0">
                  <a:ln>
                    <a:noFill/>
                  </a:ln>
                  <a:solidFill>
                    <a:srgbClr val="000000">
                      <a:lumMod val="85000"/>
                      <a:lumOff val="15000"/>
                    </a:srgbClr>
                  </a:solidFill>
                  <a:effectLst/>
                  <a:uLnTx/>
                  <a:uFillTx/>
                  <a:latin typeface="Verdana" pitchFamily="34" charset="0"/>
                  <a:ea typeface="+mn-ea"/>
                  <a:cs typeface="+mn-cs"/>
                </a:endParaRPr>
              </a:p>
            </p:txBody>
          </p:sp>
        </p:grpSp>
      </p:grpSp>
      <p:sp>
        <p:nvSpPr>
          <p:cNvPr id="60" name="Rettangolo 59"/>
          <p:cNvSpPr/>
          <p:nvPr/>
        </p:nvSpPr>
        <p:spPr>
          <a:xfrm>
            <a:off x="2421333" y="2650834"/>
            <a:ext cx="925760" cy="261610"/>
          </a:xfrm>
          <a:prstGeom prst="rect">
            <a:avLst/>
          </a:prstGeom>
          <a:solidFill>
            <a:schemeClr val="bg1">
              <a:lumMod val="95000"/>
            </a:schemeClr>
          </a:solidFill>
          <a:ln w="19050">
            <a:no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1" indent="0" algn="l" defTabSz="914400" rtl="0" eaLnBrk="0" fontAlgn="base" latinLnBrk="0" hangingPunct="0">
              <a:lnSpc>
                <a:spcPct val="100000"/>
              </a:lnSpc>
              <a:spcBef>
                <a:spcPct val="0"/>
              </a:spcBef>
              <a:spcAft>
                <a:spcPct val="0"/>
              </a:spcAft>
              <a:buClrTx/>
              <a:buSzTx/>
              <a:buFontTx/>
              <a:buNone/>
              <a:tabLst>
                <a:tab pos="180975" algn="l"/>
              </a:tabLst>
              <a:defRPr/>
            </a:pPr>
            <a:r>
              <a:rPr kumimoji="0" lang="it-IT" sz="1100" b="1" i="0" u="none" strike="noStrike" kern="1200" cap="none" spc="0" normalizeH="0" baseline="0" noProof="0" dirty="0">
                <a:ln>
                  <a:noFill/>
                </a:ln>
                <a:solidFill>
                  <a:srgbClr val="53534E"/>
                </a:solidFill>
                <a:effectLst/>
                <a:uLnTx/>
                <a:uFillTx/>
                <a:latin typeface="Verdana"/>
                <a:ea typeface="+mn-ea"/>
                <a:cs typeface="+mn-cs"/>
              </a:rPr>
              <a:t>Edificio 1</a:t>
            </a:r>
            <a:endParaRPr kumimoji="0" lang="it-IT" sz="1100" b="1" i="0" u="none" strike="noStrike" kern="1200" cap="none" spc="0" normalizeH="0" baseline="0" noProof="0" dirty="0">
              <a:ln>
                <a:noFill/>
              </a:ln>
              <a:solidFill>
                <a:srgbClr val="53534E"/>
              </a:solidFill>
              <a:effectLst/>
              <a:uLnTx/>
              <a:uFillTx/>
              <a:latin typeface="Verdana" pitchFamily="34" charset="0"/>
              <a:ea typeface="+mn-ea"/>
              <a:cs typeface="+mn-cs"/>
            </a:endParaRPr>
          </a:p>
        </p:txBody>
      </p:sp>
      <p:sp>
        <p:nvSpPr>
          <p:cNvPr id="61" name="Rettangolo 60"/>
          <p:cNvSpPr/>
          <p:nvPr/>
        </p:nvSpPr>
        <p:spPr>
          <a:xfrm>
            <a:off x="3821970" y="2650834"/>
            <a:ext cx="933057" cy="261610"/>
          </a:xfrm>
          <a:prstGeom prst="rect">
            <a:avLst/>
          </a:prstGeom>
          <a:solidFill>
            <a:schemeClr val="bg1">
              <a:lumMod val="95000"/>
            </a:schemeClr>
          </a:solidFill>
          <a:ln w="19050">
            <a:no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1" indent="0" algn="l" defTabSz="914400" rtl="0" eaLnBrk="0" fontAlgn="base" latinLnBrk="0" hangingPunct="0">
              <a:lnSpc>
                <a:spcPct val="100000"/>
              </a:lnSpc>
              <a:spcBef>
                <a:spcPct val="0"/>
              </a:spcBef>
              <a:spcAft>
                <a:spcPct val="0"/>
              </a:spcAft>
              <a:buClrTx/>
              <a:buSzTx/>
              <a:buFontTx/>
              <a:buNone/>
              <a:tabLst>
                <a:tab pos="180975" algn="l"/>
              </a:tabLst>
              <a:defRPr/>
            </a:pPr>
            <a:r>
              <a:rPr kumimoji="0" lang="it-IT" sz="1100" b="1" i="0" u="none" strike="noStrike" kern="1200" cap="none" spc="0" normalizeH="0" baseline="0" noProof="0" dirty="0">
                <a:ln>
                  <a:noFill/>
                </a:ln>
                <a:solidFill>
                  <a:srgbClr val="53534E"/>
                </a:solidFill>
                <a:effectLst/>
                <a:uLnTx/>
                <a:uFillTx/>
                <a:latin typeface="Verdana"/>
                <a:ea typeface="+mn-ea"/>
                <a:cs typeface="+mn-cs"/>
              </a:rPr>
              <a:t>Edificio 2</a:t>
            </a:r>
            <a:endParaRPr kumimoji="0" lang="it-IT" sz="1100" b="1" i="0" u="none" strike="noStrike" kern="1200" cap="none" spc="0" normalizeH="0" baseline="0" noProof="0" dirty="0">
              <a:ln>
                <a:noFill/>
              </a:ln>
              <a:solidFill>
                <a:srgbClr val="53534E"/>
              </a:solidFill>
              <a:effectLst/>
              <a:uLnTx/>
              <a:uFillTx/>
              <a:latin typeface="Verdana" pitchFamily="34" charset="0"/>
              <a:ea typeface="+mn-ea"/>
              <a:cs typeface="+mn-cs"/>
            </a:endParaRPr>
          </a:p>
        </p:txBody>
      </p:sp>
      <p:sp>
        <p:nvSpPr>
          <p:cNvPr id="62" name="Rettangolo 61"/>
          <p:cNvSpPr/>
          <p:nvPr/>
        </p:nvSpPr>
        <p:spPr>
          <a:xfrm>
            <a:off x="2082946" y="4641819"/>
            <a:ext cx="965200" cy="261610"/>
          </a:xfrm>
          <a:prstGeom prst="rect">
            <a:avLst/>
          </a:prstGeom>
          <a:solidFill>
            <a:schemeClr val="bg1">
              <a:lumMod val="95000"/>
            </a:schemeClr>
          </a:solidFill>
          <a:ln w="19050">
            <a:no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1" indent="0" algn="r" defTabSz="914400" rtl="0" eaLnBrk="0" fontAlgn="base" latinLnBrk="0" hangingPunct="0">
              <a:lnSpc>
                <a:spcPct val="100000"/>
              </a:lnSpc>
              <a:spcBef>
                <a:spcPct val="0"/>
              </a:spcBef>
              <a:spcAft>
                <a:spcPct val="0"/>
              </a:spcAft>
              <a:buClrTx/>
              <a:buSzTx/>
              <a:buFontTx/>
              <a:buNone/>
              <a:tabLst>
                <a:tab pos="180975" algn="l"/>
              </a:tabLst>
              <a:defRPr/>
            </a:pPr>
            <a:r>
              <a:rPr kumimoji="0" lang="it-IT" sz="1100" b="1" i="0" u="none" strike="noStrike" kern="1200" cap="none" spc="0" normalizeH="0" baseline="0" noProof="0" dirty="0">
                <a:ln>
                  <a:noFill/>
                </a:ln>
                <a:solidFill>
                  <a:srgbClr val="53534E"/>
                </a:solidFill>
                <a:effectLst/>
                <a:uLnTx/>
                <a:uFillTx/>
                <a:latin typeface="Verdana"/>
                <a:ea typeface="+mn-ea"/>
                <a:cs typeface="+mn-cs"/>
              </a:rPr>
              <a:t>Edificio 3</a:t>
            </a:r>
            <a:endParaRPr kumimoji="0" lang="it-IT" sz="1100" b="1" i="0" u="none" strike="noStrike" kern="1200" cap="none" spc="0" normalizeH="0" baseline="0" noProof="0" dirty="0">
              <a:ln>
                <a:noFill/>
              </a:ln>
              <a:solidFill>
                <a:srgbClr val="53534E"/>
              </a:solidFill>
              <a:effectLst/>
              <a:uLnTx/>
              <a:uFillTx/>
              <a:latin typeface="Verdana" pitchFamily="34" charset="0"/>
              <a:ea typeface="+mn-ea"/>
              <a:cs typeface="+mn-cs"/>
            </a:endParaRPr>
          </a:p>
        </p:txBody>
      </p:sp>
      <p:sp>
        <p:nvSpPr>
          <p:cNvPr id="66" name="CasellaDiTesto 65"/>
          <p:cNvSpPr txBox="1"/>
          <p:nvPr/>
        </p:nvSpPr>
        <p:spPr>
          <a:xfrm>
            <a:off x="1433514" y="1886065"/>
            <a:ext cx="4393630"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1600" b="1" i="0" u="none" strike="noStrike" kern="1200" cap="none" spc="0" normalizeH="0" baseline="0" noProof="0" dirty="0">
                <a:ln>
                  <a:noFill/>
                </a:ln>
                <a:solidFill>
                  <a:srgbClr val="53534E"/>
                </a:solidFill>
                <a:effectLst/>
                <a:uLnTx/>
                <a:uFillTx/>
                <a:latin typeface="Arial" charset="0"/>
                <a:ea typeface="+mn-ea"/>
                <a:cs typeface="Arial" charset="0"/>
              </a:rPr>
              <a:t>LOTTO n</a:t>
            </a:r>
          </a:p>
        </p:txBody>
      </p:sp>
      <p:sp>
        <p:nvSpPr>
          <p:cNvPr id="69" name="Segnaposto numero diapositiva 3"/>
          <p:cNvSpPr txBox="1">
            <a:spLocks/>
          </p:cNvSpPr>
          <p:nvPr/>
        </p:nvSpPr>
        <p:spPr bwMode="auto">
          <a:xfrm>
            <a:off x="10398924" y="6690266"/>
            <a:ext cx="428229" cy="123111"/>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marL="0" algn="r" rtl="0" eaLnBrk="0" latinLnBrk="0" hangingPunct="0">
              <a:defRPr lang="it-IT" sz="700" b="0" kern="1200">
                <a:solidFill>
                  <a:srgbClr val="5F5F5F"/>
                </a:solidFill>
                <a:latin typeface="+mn-lt"/>
                <a:ea typeface="ＭＳ Ｐゴシック" charset="-128"/>
                <a:cs typeface="Arial" charset="0"/>
              </a:defRPr>
            </a:lvl1pPr>
            <a:lvl2pPr marL="457200" algn="l" rtl="0" latinLnBrk="0">
              <a:defRPr lang="it-IT" sz="1800" kern="1200">
                <a:solidFill>
                  <a:schemeClr val="tx1"/>
                </a:solidFill>
                <a:latin typeface="+mn-lt"/>
                <a:ea typeface="+mn-ea"/>
                <a:cs typeface="+mn-cs"/>
              </a:defRPr>
            </a:lvl2pPr>
            <a:lvl3pPr marL="914400" algn="l" rtl="0" latinLnBrk="0">
              <a:defRPr lang="it-IT" sz="1800" kern="1200">
                <a:solidFill>
                  <a:schemeClr val="tx1"/>
                </a:solidFill>
                <a:latin typeface="+mn-lt"/>
                <a:ea typeface="+mn-ea"/>
                <a:cs typeface="+mn-cs"/>
              </a:defRPr>
            </a:lvl3pPr>
            <a:lvl4pPr marL="1371600" algn="l" rtl="0" latinLnBrk="0">
              <a:defRPr lang="it-IT" sz="1800" kern="1200">
                <a:solidFill>
                  <a:schemeClr val="tx1"/>
                </a:solidFill>
                <a:latin typeface="+mn-lt"/>
                <a:ea typeface="+mn-ea"/>
                <a:cs typeface="+mn-cs"/>
              </a:defRPr>
            </a:lvl4pPr>
            <a:lvl5pPr marL="1828800" algn="l" rtl="0" latinLnBrk="0">
              <a:defRPr lang="it-IT" sz="1800" kern="1200">
                <a:solidFill>
                  <a:schemeClr val="tx1"/>
                </a:solidFill>
                <a:latin typeface="+mn-lt"/>
                <a:ea typeface="+mn-ea"/>
                <a:cs typeface="+mn-cs"/>
              </a:defRPr>
            </a:lvl5pPr>
            <a:lvl6pPr marL="2286000" algn="l" rtl="0" latinLnBrk="0">
              <a:defRPr lang="it-IT" sz="1800" kern="1200">
                <a:solidFill>
                  <a:schemeClr val="tx1"/>
                </a:solidFill>
                <a:latin typeface="+mn-lt"/>
                <a:ea typeface="+mn-ea"/>
                <a:cs typeface="+mn-cs"/>
              </a:defRPr>
            </a:lvl6pPr>
            <a:lvl7pPr marL="2743200" algn="l" rtl="0" latinLnBrk="0">
              <a:defRPr lang="it-IT" sz="1800" kern="1200">
                <a:solidFill>
                  <a:schemeClr val="tx1"/>
                </a:solidFill>
                <a:latin typeface="+mn-lt"/>
                <a:ea typeface="+mn-ea"/>
                <a:cs typeface="+mn-cs"/>
              </a:defRPr>
            </a:lvl7pPr>
            <a:lvl8pPr marL="3200400" algn="l" rtl="0" latinLnBrk="0">
              <a:defRPr lang="it-IT" sz="1800" kern="1200">
                <a:solidFill>
                  <a:schemeClr val="tx1"/>
                </a:solidFill>
                <a:latin typeface="+mn-lt"/>
                <a:ea typeface="+mn-ea"/>
                <a:cs typeface="+mn-cs"/>
              </a:defRPr>
            </a:lvl8pPr>
            <a:lvl9pPr marL="3657600" algn="l" rtl="0" latinLnBrk="0">
              <a:defRPr lang="it-IT" sz="1800" kern="1200">
                <a:solidFill>
                  <a:schemeClr val="tx1"/>
                </a:solidFill>
                <a:latin typeface="+mn-lt"/>
                <a:ea typeface="+mn-ea"/>
                <a:cs typeface="+mn-cs"/>
              </a:defRPr>
            </a:lvl9pPr>
            <a:extLst/>
          </a:lstStyle>
          <a:p>
            <a:pPr marL="0" marR="0" lvl="0" indent="0" algn="r" defTabSz="914400" rtl="0" eaLnBrk="0" fontAlgn="auto" latinLnBrk="0" hangingPunct="0">
              <a:lnSpc>
                <a:spcPct val="100000"/>
              </a:lnSpc>
              <a:spcBef>
                <a:spcPts val="0"/>
              </a:spcBef>
              <a:spcAft>
                <a:spcPts val="0"/>
              </a:spcAft>
              <a:buClrTx/>
              <a:buSzTx/>
              <a:buFontTx/>
              <a:buNone/>
              <a:tabLst/>
              <a:defRPr/>
            </a:pPr>
            <a:fld id="{B927D3EE-0F42-4432-9C0C-FD433B5AC1F6}" type="slidenum">
              <a:rPr kumimoji="0" lang="it-IT" sz="800" b="1" i="0" u="none" strike="noStrike" kern="1200" cap="none" spc="0" normalizeH="0" baseline="0" noProof="0">
                <a:ln>
                  <a:noFill/>
                </a:ln>
                <a:solidFill>
                  <a:srgbClr val="FFFFFF"/>
                </a:solidFill>
                <a:effectLst/>
                <a:uLnTx/>
                <a:uFillTx/>
                <a:latin typeface="Verdana"/>
                <a:ea typeface="ＭＳ Ｐゴシック" charset="-128"/>
                <a:cs typeface="Arial" charset="0"/>
              </a:rPr>
              <a:pPr marL="0" marR="0" lvl="0" indent="0" algn="r" defTabSz="914400" rtl="0" eaLnBrk="0" fontAlgn="auto" latinLnBrk="0" hangingPunct="0">
                <a:lnSpc>
                  <a:spcPct val="100000"/>
                </a:lnSpc>
                <a:spcBef>
                  <a:spcPts val="0"/>
                </a:spcBef>
                <a:spcAft>
                  <a:spcPts val="0"/>
                </a:spcAft>
                <a:buClrTx/>
                <a:buSzTx/>
                <a:buFontTx/>
                <a:buNone/>
                <a:tabLst/>
                <a:defRPr/>
              </a:pPr>
              <a:t>13</a:t>
            </a:fld>
            <a:endParaRPr kumimoji="0" lang="it-IT" sz="800" b="1" i="0" u="none" strike="noStrike" kern="1200" cap="none" spc="0" normalizeH="0" baseline="0" noProof="0" dirty="0">
              <a:ln>
                <a:noFill/>
              </a:ln>
              <a:solidFill>
                <a:srgbClr val="FFFFFF"/>
              </a:solidFill>
              <a:effectLst/>
              <a:uLnTx/>
              <a:uFillTx/>
              <a:latin typeface="Verdana"/>
              <a:ea typeface="ＭＳ Ｐゴシック" charset="-128"/>
              <a:cs typeface="Arial" charset="0"/>
            </a:endParaRPr>
          </a:p>
        </p:txBody>
      </p:sp>
      <p:sp>
        <p:nvSpPr>
          <p:cNvPr id="67" name="Segnaposto numero diapositiva 3">
            <a:extLst>
              <a:ext uri="{FF2B5EF4-FFF2-40B4-BE49-F238E27FC236}">
                <a16:creationId xmlns:a16="http://schemas.microsoft.com/office/drawing/2014/main" id="{CF3D50DD-F4BB-4C24-B18C-DE29960EA8FE}"/>
              </a:ext>
            </a:extLst>
          </p:cNvPr>
          <p:cNvSpPr txBox="1">
            <a:spLocks/>
          </p:cNvSpPr>
          <p:nvPr/>
        </p:nvSpPr>
        <p:spPr bwMode="auto">
          <a:xfrm>
            <a:off x="10398922" y="6624591"/>
            <a:ext cx="428229" cy="107722"/>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defPPr>
              <a:defRPr lang="it-IT"/>
            </a:defPPr>
            <a:lvl1pPr marL="0" algn="r" defTabSz="914400" rtl="0" eaLnBrk="0" latinLnBrk="0" hangingPunct="0">
              <a:defRPr sz="700" b="0" kern="1200">
                <a:solidFill>
                  <a:srgbClr val="5F5F5F"/>
                </a:solidFill>
                <a:latin typeface="+mn-lt"/>
                <a:ea typeface="ＭＳ Ｐゴシック" charset="-128"/>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9D84318-7508-42D3-8AE0-AEC371F83FEF}" type="slidenum">
              <a:rPr kumimoji="0" lang="it-IT" sz="700" b="1" i="0" u="none" strike="noStrike" kern="1200" cap="none" spc="0" normalizeH="0" baseline="0" noProof="0">
                <a:ln>
                  <a:noFill/>
                </a:ln>
                <a:solidFill>
                  <a:srgbClr val="5F5F5F"/>
                </a:solidFill>
                <a:effectLst/>
                <a:uLnTx/>
                <a:uFillTx/>
                <a:latin typeface="Verdana"/>
                <a:ea typeface="ＭＳ Ｐゴシック" charset="-128"/>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it-IT" sz="700" b="1" i="0" u="none" strike="noStrike" kern="1200" cap="none" spc="0" normalizeH="0" baseline="0" noProof="0">
              <a:ln>
                <a:noFill/>
              </a:ln>
              <a:solidFill>
                <a:srgbClr val="5F5F5F"/>
              </a:solidFill>
              <a:effectLst/>
              <a:uLnTx/>
              <a:uFillTx/>
              <a:latin typeface="Verdana"/>
              <a:ea typeface="ＭＳ Ｐゴシック" charset="-128"/>
              <a:cs typeface="Arial" charset="0"/>
            </a:endParaRPr>
          </a:p>
        </p:txBody>
      </p:sp>
      <p:sp>
        <p:nvSpPr>
          <p:cNvPr id="73" name="Rectangle 2">
            <a:extLst>
              <a:ext uri="{FF2B5EF4-FFF2-40B4-BE49-F238E27FC236}">
                <a16:creationId xmlns:a16="http://schemas.microsoft.com/office/drawing/2014/main" id="{3C0726FF-7396-4C1B-855D-0FDD076CFD34}"/>
              </a:ext>
            </a:extLst>
          </p:cNvPr>
          <p:cNvSpPr txBox="1">
            <a:spLocks noChangeArrowheads="1"/>
          </p:cNvSpPr>
          <p:nvPr/>
        </p:nvSpPr>
        <p:spPr bwMode="auto">
          <a:xfrm>
            <a:off x="263525" y="147644"/>
            <a:ext cx="8967659"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53534E"/>
                </a:solidFill>
                <a:effectLst/>
                <a:uLnTx/>
                <a:uFillTx/>
                <a:latin typeface="Verdana" panose="020B0604030504040204" pitchFamily="34" charset="0"/>
                <a:ea typeface="Verdana" panose="020B0604030504040204" pitchFamily="34" charset="0"/>
                <a:cs typeface="Verdana" panose="020B0604030504040204" pitchFamily="34" charset="0"/>
              </a:rPr>
              <a:t>EFFICIENZA ENERGETICA SUL PATRIMONIO PUBBLICO</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800" b="0" i="0" u="none" strike="noStrike" kern="1200" cap="none" spc="0" normalizeH="0" baseline="0" noProof="0" dirty="0">
                <a:ln>
                  <a:noFill/>
                </a:ln>
                <a:solidFill>
                  <a:srgbClr val="53534E"/>
                </a:solidFill>
                <a:effectLst/>
                <a:uLnTx/>
                <a:uFillTx/>
                <a:latin typeface="Verdana"/>
                <a:ea typeface="ＭＳ Ｐゴシック" pitchFamily="34" charset="-128"/>
                <a:cs typeface="Arial" charset="0"/>
              </a:rPr>
              <a:t>Raggruppamento degli edifici in lotti</a:t>
            </a:r>
          </a:p>
        </p:txBody>
      </p:sp>
      <p:sp>
        <p:nvSpPr>
          <p:cNvPr id="64" name="CasellaDiTesto 63">
            <a:extLst>
              <a:ext uri="{FF2B5EF4-FFF2-40B4-BE49-F238E27FC236}">
                <a16:creationId xmlns:a16="http://schemas.microsoft.com/office/drawing/2014/main" id="{65FB4D9C-A572-43AC-8BEA-24745E9C66E8}"/>
              </a:ext>
            </a:extLst>
          </p:cNvPr>
          <p:cNvSpPr txBox="1"/>
          <p:nvPr/>
        </p:nvSpPr>
        <p:spPr>
          <a:xfrm>
            <a:off x="6206715" y="2193457"/>
            <a:ext cx="4620430" cy="1985159"/>
          </a:xfrm>
          <a:prstGeom prst="rect">
            <a:avLst/>
          </a:prstGeom>
          <a:solidFill>
            <a:schemeClr val="bg1">
              <a:lumMod val="95000"/>
            </a:schemeClr>
          </a:solidFill>
          <a:ln w="19050">
            <a:solidFill>
              <a:srgbClr val="0070C0"/>
            </a:solidFill>
          </a:ln>
        </p:spPr>
        <p:txBody>
          <a:bodyPr wrap="square" rtlCol="0">
            <a:spAutoFit/>
          </a:bodyPr>
          <a:lstStyle/>
          <a:p>
            <a:pPr marL="171450" marR="0" lvl="0" indent="-171450" algn="just" defTabSz="914400" rtl="0" eaLnBrk="0" fontAlgn="base" latinLnBrk="0" hangingPunct="0">
              <a:lnSpc>
                <a:spcPct val="100000"/>
              </a:lnSpc>
              <a:spcBef>
                <a:spcPts val="300"/>
              </a:spcBef>
              <a:spcAft>
                <a:spcPts val="1200"/>
              </a:spcAft>
              <a:buClrTx/>
              <a:buSzTx/>
              <a:buFont typeface="Wingdings" panose="05000000000000000000" pitchFamily="2" charset="2"/>
              <a:buChar char="§"/>
              <a:tabLst/>
              <a:defRPr/>
            </a:pPr>
            <a:r>
              <a:rPr kumimoji="0" lang="it-IT" sz="1400" b="0" i="0" u="none" strike="noStrike" kern="1200" cap="none" spc="0" normalizeH="0" baseline="0" noProof="0" dirty="0">
                <a:ln>
                  <a:noFill/>
                </a:ln>
                <a:solidFill>
                  <a:srgbClr val="53534E"/>
                </a:solidFill>
                <a:effectLst/>
                <a:uLnTx/>
                <a:uFillTx/>
                <a:latin typeface="Verdana"/>
                <a:ea typeface="+mn-ea"/>
                <a:cs typeface="Arial" charset="0"/>
              </a:rPr>
              <a:t>Raggruppare edifici in </a:t>
            </a:r>
            <a:r>
              <a:rPr kumimoji="0" lang="it-IT" sz="1400" b="0" i="1" u="none" strike="noStrike" kern="1200" cap="none" spc="0" normalizeH="0" baseline="0" noProof="0" dirty="0">
                <a:ln>
                  <a:noFill/>
                </a:ln>
                <a:solidFill>
                  <a:srgbClr val="53534E"/>
                </a:solidFill>
                <a:effectLst/>
                <a:uLnTx/>
                <a:uFillTx/>
                <a:latin typeface="Verdana"/>
                <a:ea typeface="+mn-ea"/>
                <a:cs typeface="Arial" charset="0"/>
              </a:rPr>
              <a:t>cluster </a:t>
            </a:r>
            <a:r>
              <a:rPr kumimoji="0" lang="it-IT" sz="1400" b="0" i="0" u="none" strike="noStrike" kern="1200" cap="none" spc="0" normalizeH="0" baseline="0" noProof="0" dirty="0">
                <a:ln>
                  <a:noFill/>
                </a:ln>
                <a:solidFill>
                  <a:srgbClr val="53534E"/>
                </a:solidFill>
                <a:effectLst/>
                <a:uLnTx/>
                <a:uFillTx/>
                <a:latin typeface="Verdana"/>
                <a:ea typeface="+mn-ea"/>
                <a:cs typeface="Arial" charset="0"/>
              </a:rPr>
              <a:t>in modo da permettere alla ESCo di ottenere economie gestionali e di manutenzione</a:t>
            </a:r>
          </a:p>
          <a:p>
            <a:pPr marL="171450" marR="0" lvl="0" indent="-171450" algn="just" defTabSz="914400" rtl="0" eaLnBrk="0" fontAlgn="base" latinLnBrk="0" hangingPunct="0">
              <a:lnSpc>
                <a:spcPct val="100000"/>
              </a:lnSpc>
              <a:spcBef>
                <a:spcPts val="300"/>
              </a:spcBef>
              <a:spcAft>
                <a:spcPts val="1200"/>
              </a:spcAft>
              <a:buClrTx/>
              <a:buSzTx/>
              <a:buFont typeface="Wingdings" panose="05000000000000000000" pitchFamily="2" charset="2"/>
              <a:buChar char="§"/>
              <a:tabLst/>
              <a:defRPr/>
            </a:pPr>
            <a:r>
              <a:rPr kumimoji="0" lang="it-IT" sz="1400" b="0" i="0" u="none" strike="noStrike" kern="1200" cap="none" spc="0" normalizeH="0" baseline="0" noProof="0" dirty="0">
                <a:ln>
                  <a:noFill/>
                </a:ln>
                <a:solidFill>
                  <a:srgbClr val="53534E"/>
                </a:solidFill>
                <a:effectLst/>
                <a:uLnTx/>
                <a:uFillTx/>
                <a:latin typeface="Verdana"/>
                <a:ea typeface="+mn-ea"/>
                <a:cs typeface="Arial" charset="0"/>
              </a:rPr>
              <a:t>Semplificare la struttura contrattuale e ridurre il numero di Enti coinvolti in uno stesso lotto</a:t>
            </a:r>
          </a:p>
          <a:p>
            <a:pPr marL="171450" marR="0" lvl="0" indent="-171450" algn="just" defTabSz="914400" rtl="0" eaLnBrk="0" fontAlgn="base" latinLnBrk="0" hangingPunct="0">
              <a:lnSpc>
                <a:spcPct val="100000"/>
              </a:lnSpc>
              <a:spcBef>
                <a:spcPts val="300"/>
              </a:spcBef>
              <a:spcAft>
                <a:spcPts val="1200"/>
              </a:spcAft>
              <a:buClrTx/>
              <a:buSzTx/>
              <a:buFont typeface="Wingdings" panose="05000000000000000000" pitchFamily="2" charset="2"/>
              <a:buChar char="§"/>
              <a:tabLst/>
              <a:defRPr/>
            </a:pPr>
            <a:r>
              <a:rPr kumimoji="0" lang="it-IT" sz="1400" b="0" i="0" u="none" strike="noStrike" kern="1200" cap="none" spc="0" normalizeH="0" baseline="0" noProof="0" dirty="0">
                <a:ln>
                  <a:noFill/>
                </a:ln>
                <a:solidFill>
                  <a:srgbClr val="53534E"/>
                </a:solidFill>
                <a:effectLst/>
                <a:uLnTx/>
                <a:uFillTx/>
                <a:latin typeface="Verdana"/>
                <a:ea typeface="+mn-ea"/>
                <a:cs typeface="Arial" charset="0"/>
              </a:rPr>
              <a:t>Favorire la partecipazione da parte delle PMI richiedendo requisiti di partecipazione più bassi</a:t>
            </a:r>
          </a:p>
        </p:txBody>
      </p:sp>
      <p:sp>
        <p:nvSpPr>
          <p:cNvPr id="65" name="Rettangolo con angoli in alto arrotondati 64">
            <a:extLst>
              <a:ext uri="{FF2B5EF4-FFF2-40B4-BE49-F238E27FC236}">
                <a16:creationId xmlns:a16="http://schemas.microsoft.com/office/drawing/2014/main" id="{02274A66-FF15-4B57-BDEC-E500A7EC2199}"/>
              </a:ext>
            </a:extLst>
          </p:cNvPr>
          <p:cNvSpPr/>
          <p:nvPr/>
        </p:nvSpPr>
        <p:spPr>
          <a:xfrm>
            <a:off x="6206715" y="1786116"/>
            <a:ext cx="4620430" cy="338554"/>
          </a:xfrm>
          <a:prstGeom prst="round2SameRect">
            <a:avLst/>
          </a:prstGeom>
          <a:solidFill>
            <a:srgbClr val="3B9AD5"/>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noAutofit/>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it-IT" sz="16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OPPORTUNITÀ</a:t>
            </a:r>
          </a:p>
        </p:txBody>
      </p:sp>
      <p:sp>
        <p:nvSpPr>
          <p:cNvPr id="70" name="CasellaDiTesto 69">
            <a:extLst>
              <a:ext uri="{FF2B5EF4-FFF2-40B4-BE49-F238E27FC236}">
                <a16:creationId xmlns:a16="http://schemas.microsoft.com/office/drawing/2014/main" id="{F7F87ADF-F160-49DF-84CD-6F3947C9726C}"/>
              </a:ext>
            </a:extLst>
          </p:cNvPr>
          <p:cNvSpPr txBox="1"/>
          <p:nvPr/>
        </p:nvSpPr>
        <p:spPr>
          <a:xfrm>
            <a:off x="6205360" y="4746536"/>
            <a:ext cx="4620430" cy="1531188"/>
          </a:xfrm>
          <a:prstGeom prst="rect">
            <a:avLst/>
          </a:prstGeom>
          <a:solidFill>
            <a:schemeClr val="bg1">
              <a:lumMod val="95000"/>
            </a:schemeClr>
          </a:solidFill>
          <a:ln w="19050">
            <a:solidFill>
              <a:srgbClr val="0070C0"/>
            </a:solidFill>
          </a:ln>
        </p:spPr>
        <p:txBody>
          <a:bodyPr wrap="square" rtlCol="0">
            <a:spAutoFit/>
          </a:bodyPr>
          <a:lstStyle/>
          <a:p>
            <a:pPr marL="171450" marR="0" lvl="0" indent="-171450" algn="l" defTabSz="914400" rtl="0" eaLnBrk="0" fontAlgn="base" latinLnBrk="0" hangingPunct="0">
              <a:lnSpc>
                <a:spcPct val="100000"/>
              </a:lnSpc>
              <a:spcBef>
                <a:spcPts val="300"/>
              </a:spcBef>
              <a:spcAft>
                <a:spcPts val="1200"/>
              </a:spcAft>
              <a:buClrTx/>
              <a:buSzTx/>
              <a:buFont typeface="Wingdings" panose="05000000000000000000" pitchFamily="2" charset="2"/>
              <a:buChar char="§"/>
              <a:tabLst/>
              <a:defRPr/>
            </a:pPr>
            <a:r>
              <a:rPr kumimoji="0" lang="it-IT" sz="1400" b="0" i="0" u="none" strike="noStrike" kern="1200" cap="none" spc="0" normalizeH="0" baseline="0" noProof="0" dirty="0">
                <a:ln>
                  <a:noFill/>
                </a:ln>
                <a:solidFill>
                  <a:srgbClr val="53534E"/>
                </a:solidFill>
                <a:effectLst/>
                <a:uLnTx/>
                <a:uFillTx/>
                <a:latin typeface="Verdana"/>
                <a:ea typeface="+mn-ea"/>
                <a:cs typeface="Arial" charset="0"/>
              </a:rPr>
              <a:t>Omogeneità</a:t>
            </a:r>
          </a:p>
          <a:p>
            <a:pPr marL="171450" marR="0" lvl="0" indent="-171450" algn="l" defTabSz="914400" rtl="0" eaLnBrk="0" fontAlgn="base" latinLnBrk="0" hangingPunct="0">
              <a:lnSpc>
                <a:spcPct val="100000"/>
              </a:lnSpc>
              <a:spcBef>
                <a:spcPts val="300"/>
              </a:spcBef>
              <a:spcAft>
                <a:spcPts val="1200"/>
              </a:spcAft>
              <a:buClrTx/>
              <a:buSzTx/>
              <a:buFont typeface="Wingdings" panose="05000000000000000000" pitchFamily="2" charset="2"/>
              <a:buChar char="§"/>
              <a:tabLst/>
              <a:defRPr/>
            </a:pPr>
            <a:r>
              <a:rPr kumimoji="0" lang="it-IT" sz="1400" b="0" i="0" u="none" strike="noStrike" kern="1200" cap="none" spc="0" normalizeH="0" baseline="0" noProof="0" dirty="0">
                <a:ln>
                  <a:noFill/>
                </a:ln>
                <a:solidFill>
                  <a:srgbClr val="53534E"/>
                </a:solidFill>
                <a:effectLst/>
                <a:uLnTx/>
                <a:uFillTx/>
                <a:latin typeface="Verdana"/>
                <a:ea typeface="+mn-ea"/>
                <a:cs typeface="Arial" charset="0"/>
              </a:rPr>
              <a:t>Sostenibilità</a:t>
            </a:r>
          </a:p>
          <a:p>
            <a:pPr marL="171450" marR="0" lvl="0" indent="-171450" algn="l" defTabSz="914400" rtl="0" eaLnBrk="0" fontAlgn="base" latinLnBrk="0" hangingPunct="0">
              <a:lnSpc>
                <a:spcPct val="100000"/>
              </a:lnSpc>
              <a:spcBef>
                <a:spcPts val="300"/>
              </a:spcBef>
              <a:spcAft>
                <a:spcPts val="1200"/>
              </a:spcAft>
              <a:buClrTx/>
              <a:buSzTx/>
              <a:buFont typeface="Wingdings" panose="05000000000000000000" pitchFamily="2" charset="2"/>
              <a:buChar char="§"/>
              <a:tabLst/>
              <a:defRPr/>
            </a:pPr>
            <a:r>
              <a:rPr kumimoji="0" lang="it-IT" sz="1400" b="0" i="0" u="none" strike="noStrike" kern="1200" cap="none" spc="0" normalizeH="0" baseline="0" noProof="0" dirty="0">
                <a:ln>
                  <a:noFill/>
                </a:ln>
                <a:solidFill>
                  <a:srgbClr val="53534E"/>
                </a:solidFill>
                <a:effectLst/>
                <a:uLnTx/>
                <a:uFillTx/>
                <a:latin typeface="Verdana"/>
                <a:ea typeface="+mn-ea"/>
                <a:cs typeface="Arial" charset="0"/>
              </a:rPr>
              <a:t>Prossimità geografica</a:t>
            </a:r>
          </a:p>
          <a:p>
            <a:pPr marL="171450" marR="0" lvl="0" indent="-171450" algn="l" defTabSz="914400" rtl="0" eaLnBrk="0" fontAlgn="base" latinLnBrk="0" hangingPunct="0">
              <a:lnSpc>
                <a:spcPct val="100000"/>
              </a:lnSpc>
              <a:spcBef>
                <a:spcPts val="300"/>
              </a:spcBef>
              <a:spcAft>
                <a:spcPts val="1200"/>
              </a:spcAft>
              <a:buClrTx/>
              <a:buSzTx/>
              <a:buFont typeface="Wingdings" panose="05000000000000000000" pitchFamily="2" charset="2"/>
              <a:buChar char="§"/>
              <a:tabLst/>
              <a:defRPr/>
            </a:pPr>
            <a:r>
              <a:rPr kumimoji="0" lang="it-IT" sz="1400" b="0" i="0" u="none" strike="noStrike" kern="1200" cap="none" spc="0" normalizeH="0" baseline="0" noProof="0" dirty="0">
                <a:ln>
                  <a:noFill/>
                </a:ln>
                <a:solidFill>
                  <a:srgbClr val="53534E"/>
                </a:solidFill>
                <a:effectLst/>
                <a:uLnTx/>
                <a:uFillTx/>
                <a:latin typeface="Verdana"/>
                <a:ea typeface="+mn-ea"/>
                <a:cs typeface="Arial" charset="0"/>
              </a:rPr>
              <a:t>Proprietà degli edifici</a:t>
            </a:r>
          </a:p>
        </p:txBody>
      </p:sp>
      <p:sp>
        <p:nvSpPr>
          <p:cNvPr id="71" name="Rettangolo con angoli in alto arrotondati 70">
            <a:extLst>
              <a:ext uri="{FF2B5EF4-FFF2-40B4-BE49-F238E27FC236}">
                <a16:creationId xmlns:a16="http://schemas.microsoft.com/office/drawing/2014/main" id="{6436B417-B98A-4C69-BBB7-1C6ED045DF28}"/>
              </a:ext>
            </a:extLst>
          </p:cNvPr>
          <p:cNvSpPr/>
          <p:nvPr/>
        </p:nvSpPr>
        <p:spPr>
          <a:xfrm>
            <a:off x="6205360" y="4339196"/>
            <a:ext cx="4620430" cy="338554"/>
          </a:xfrm>
          <a:prstGeom prst="round2SameRect">
            <a:avLst/>
          </a:prstGeom>
          <a:solidFill>
            <a:srgbClr val="3B9AD5"/>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noAutofit/>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it-IT" sz="16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CRITERI</a:t>
            </a:r>
          </a:p>
        </p:txBody>
      </p:sp>
    </p:spTree>
    <p:extLst>
      <p:ext uri="{BB962C8B-B14F-4D97-AF65-F5344CB8AC3E}">
        <p14:creationId xmlns:p14="http://schemas.microsoft.com/office/powerpoint/2010/main" val="1756870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759" y="118690"/>
            <a:ext cx="10442573" cy="970948"/>
          </a:xfrm>
        </p:spPr>
        <p:txBody>
          <a:bodyPr/>
          <a:lstStyle/>
          <a:p>
            <a:r>
              <a:rPr lang="it-IT" dirty="0">
                <a:solidFill>
                  <a:srgbClr val="53534E"/>
                </a:solidFill>
                <a:latin typeface="Verdana" panose="020B0604030504040204" pitchFamily="34" charset="0"/>
                <a:ea typeface="Verdana" panose="020B0604030504040204" pitchFamily="34" charset="0"/>
                <a:cs typeface="Verdana" panose="020B0604030504040204" pitchFamily="34" charset="0"/>
              </a:rPr>
              <a:t>EFFICIENZA ENERGETICA SUL PATRIMONIO PUBBLICO</a:t>
            </a:r>
            <a:br>
              <a:rPr lang="en-US" dirty="0">
                <a:solidFill>
                  <a:srgbClr val="53534E"/>
                </a:solidFill>
                <a:latin typeface="Verdana" panose="020B0604030504040204" pitchFamily="34" charset="0"/>
                <a:ea typeface="Verdana" panose="020B0604030504040204" pitchFamily="34" charset="0"/>
                <a:cs typeface="Verdana" panose="020B0604030504040204" pitchFamily="34" charset="0"/>
              </a:rPr>
            </a:br>
            <a:r>
              <a:rPr lang="it-IT" b="0" dirty="0">
                <a:solidFill>
                  <a:srgbClr val="53534E"/>
                </a:solidFill>
                <a:latin typeface="Verdana" panose="020B0604030504040204" pitchFamily="34" charset="0"/>
                <a:ea typeface="Verdana" panose="020B0604030504040204" pitchFamily="34" charset="0"/>
                <a:cs typeface="Verdana" panose="020B0604030504040204" pitchFamily="34" charset="0"/>
              </a:rPr>
              <a:t>La strutturazione del Piano Economico Finanziario</a:t>
            </a:r>
            <a:endParaRPr lang="it-IT" b="0" dirty="0">
              <a:solidFill>
                <a:srgbClr val="53534E"/>
              </a:solidFill>
            </a:endParaRPr>
          </a:p>
        </p:txBody>
      </p:sp>
      <p:sp>
        <p:nvSpPr>
          <p:cNvPr id="28" name="Segnaposto contenuto 2"/>
          <p:cNvSpPr>
            <a:spLocks noGrp="1"/>
          </p:cNvSpPr>
          <p:nvPr>
            <p:ph idx="4294967295"/>
          </p:nvPr>
        </p:nvSpPr>
        <p:spPr>
          <a:xfrm>
            <a:off x="0" y="1089638"/>
            <a:ext cx="11560175" cy="492125"/>
          </a:xfrm>
        </p:spPr>
        <p:txBody>
          <a:bodyPr>
            <a:normAutofit fontScale="77500" lnSpcReduction="20000"/>
          </a:bodyPr>
          <a:lstStyle/>
          <a:p>
            <a:pPr marL="0" indent="0">
              <a:buNone/>
            </a:pPr>
            <a:r>
              <a:rPr lang="it-IT" dirty="0">
                <a:solidFill>
                  <a:srgbClr val="53534E"/>
                </a:solidFill>
              </a:rPr>
              <a:t>Nella strutturazione di un piano economico finanziario coerente, equilibrato e bancabile è </a:t>
            </a:r>
            <a:r>
              <a:rPr lang="it-IT" b="1" dirty="0">
                <a:solidFill>
                  <a:srgbClr val="53534E"/>
                </a:solidFill>
              </a:rPr>
              <a:t>necessario</a:t>
            </a:r>
            <a:r>
              <a:rPr lang="it-IT" dirty="0">
                <a:solidFill>
                  <a:srgbClr val="53534E"/>
                </a:solidFill>
              </a:rPr>
              <a:t> tenere in considerazione le </a:t>
            </a:r>
            <a:r>
              <a:rPr lang="it-IT" b="1" dirty="0">
                <a:solidFill>
                  <a:srgbClr val="53534E"/>
                </a:solidFill>
              </a:rPr>
              <a:t>esigenze</a:t>
            </a:r>
            <a:r>
              <a:rPr lang="it-IT" dirty="0">
                <a:solidFill>
                  <a:srgbClr val="53534E"/>
                </a:solidFill>
              </a:rPr>
              <a:t> ed i </a:t>
            </a:r>
            <a:r>
              <a:rPr lang="it-IT" b="1" dirty="0">
                <a:solidFill>
                  <a:srgbClr val="53534E"/>
                </a:solidFill>
              </a:rPr>
              <a:t>vincoli</a:t>
            </a:r>
            <a:r>
              <a:rPr lang="it-IT" dirty="0">
                <a:solidFill>
                  <a:srgbClr val="53534E"/>
                </a:solidFill>
              </a:rPr>
              <a:t> posti dai </a:t>
            </a:r>
            <a:r>
              <a:rPr lang="it-IT" b="1" dirty="0">
                <a:solidFill>
                  <a:srgbClr val="53534E"/>
                </a:solidFill>
              </a:rPr>
              <a:t>diversi soggetti coinvolti</a:t>
            </a:r>
            <a:r>
              <a:rPr lang="it-IT" dirty="0">
                <a:solidFill>
                  <a:srgbClr val="53534E"/>
                </a:solidFill>
              </a:rPr>
              <a:t>, incluse le banche</a:t>
            </a:r>
          </a:p>
        </p:txBody>
      </p:sp>
      <p:graphicFrame>
        <p:nvGraphicFramePr>
          <p:cNvPr id="3" name="Diagramma 2">
            <a:extLst>
              <a:ext uri="{FF2B5EF4-FFF2-40B4-BE49-F238E27FC236}">
                <a16:creationId xmlns:a16="http://schemas.microsoft.com/office/drawing/2014/main" id="{47C937B8-D3C3-4104-A363-D1B0A498A917}"/>
              </a:ext>
            </a:extLst>
          </p:cNvPr>
          <p:cNvGraphicFramePr/>
          <p:nvPr/>
        </p:nvGraphicFramePr>
        <p:xfrm>
          <a:off x="3087298" y="1494910"/>
          <a:ext cx="6155906" cy="421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Rettangolo arrotondato 41">
            <a:extLst>
              <a:ext uri="{FF2B5EF4-FFF2-40B4-BE49-F238E27FC236}">
                <a16:creationId xmlns:a16="http://schemas.microsoft.com/office/drawing/2014/main" id="{01D49A13-77A5-4E48-8521-843E87053049}"/>
              </a:ext>
            </a:extLst>
          </p:cNvPr>
          <p:cNvSpPr/>
          <p:nvPr/>
        </p:nvSpPr>
        <p:spPr>
          <a:xfrm>
            <a:off x="1428242" y="2385280"/>
            <a:ext cx="2702711" cy="2160699"/>
          </a:xfrm>
          <a:prstGeom prst="roundRect">
            <a:avLst/>
          </a:prstGeom>
          <a:solidFill>
            <a:schemeClr val="bg1">
              <a:lumMod val="85000"/>
              <a:alpha val="30196"/>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85750" marR="0" lvl="0" indent="-200025" algn="l" defTabSz="914400" rtl="0" eaLnBrk="0" fontAlgn="base" latinLnBrk="0" hangingPunct="0">
              <a:lnSpc>
                <a:spcPct val="100000"/>
              </a:lnSpc>
              <a:spcBef>
                <a:spcPct val="0"/>
              </a:spcBef>
              <a:spcAft>
                <a:spcPts val="600"/>
              </a:spcAft>
              <a:buClrTx/>
              <a:buSzTx/>
              <a:buFont typeface="Wingdings" panose="05000000000000000000" pitchFamily="2" charset="2"/>
              <a:buChar char="§"/>
              <a:tabLst/>
              <a:defRPr/>
            </a:pPr>
            <a:r>
              <a:rPr kumimoji="0" lang="it-IT" sz="1400" b="0" i="0" u="none" strike="noStrike" kern="1200" cap="none" spc="0" normalizeH="0" baseline="0" noProof="0" dirty="0">
                <a:ln>
                  <a:noFill/>
                </a:ln>
                <a:solidFill>
                  <a:srgbClr val="000000"/>
                </a:solidFill>
                <a:effectLst/>
                <a:uLnTx/>
                <a:uFillTx/>
                <a:latin typeface="Verdana"/>
                <a:ea typeface="+mn-ea"/>
                <a:cs typeface="+mn-cs"/>
              </a:rPr>
              <a:t>Durata contratto (breve)</a:t>
            </a:r>
          </a:p>
          <a:p>
            <a:pPr marL="285750" marR="0" lvl="0" indent="-200025" algn="l" defTabSz="914400" rtl="0" eaLnBrk="0" fontAlgn="base" latinLnBrk="0" hangingPunct="0">
              <a:lnSpc>
                <a:spcPct val="100000"/>
              </a:lnSpc>
              <a:spcBef>
                <a:spcPct val="0"/>
              </a:spcBef>
              <a:spcAft>
                <a:spcPts val="600"/>
              </a:spcAft>
              <a:buClrTx/>
              <a:buSzTx/>
              <a:buFont typeface="Wingdings" panose="05000000000000000000" pitchFamily="2" charset="2"/>
              <a:buChar char="§"/>
              <a:tabLst/>
              <a:defRPr/>
            </a:pPr>
            <a:r>
              <a:rPr kumimoji="0" lang="it-IT" sz="1400" b="0" i="0" u="none" strike="noStrike" kern="1200" cap="none" spc="0" normalizeH="0" baseline="0" noProof="0" dirty="0">
                <a:ln>
                  <a:noFill/>
                </a:ln>
                <a:solidFill>
                  <a:srgbClr val="000000"/>
                </a:solidFill>
                <a:effectLst/>
                <a:uLnTx/>
                <a:uFillTx/>
                <a:latin typeface="Verdana"/>
                <a:ea typeface="+mn-ea"/>
                <a:cs typeface="+mn-cs"/>
              </a:rPr>
              <a:t>Benefici immediati</a:t>
            </a:r>
          </a:p>
          <a:p>
            <a:pPr marL="285750" marR="0" lvl="0" indent="-200025" algn="l" defTabSz="914400" rtl="0" eaLnBrk="0" fontAlgn="base" latinLnBrk="0" hangingPunct="0">
              <a:lnSpc>
                <a:spcPct val="100000"/>
              </a:lnSpc>
              <a:spcBef>
                <a:spcPct val="0"/>
              </a:spcBef>
              <a:spcAft>
                <a:spcPts val="600"/>
              </a:spcAft>
              <a:buClrTx/>
              <a:buSzTx/>
              <a:buFont typeface="Wingdings" panose="05000000000000000000" pitchFamily="2" charset="2"/>
              <a:buChar char="§"/>
              <a:tabLst/>
              <a:defRPr/>
            </a:pPr>
            <a:r>
              <a:rPr kumimoji="0" lang="it-IT" sz="1400" b="0" i="0" u="none" strike="noStrike" kern="1200" cap="none" spc="0" normalizeH="0" baseline="0" noProof="0" dirty="0">
                <a:ln>
                  <a:noFill/>
                </a:ln>
                <a:solidFill>
                  <a:srgbClr val="000000"/>
                </a:solidFill>
                <a:effectLst/>
                <a:uLnTx/>
                <a:uFillTx/>
                <a:latin typeface="Verdana"/>
                <a:ea typeface="+mn-ea"/>
                <a:cs typeface="+mn-cs"/>
              </a:rPr>
              <a:t>Trasferimento rischi</a:t>
            </a:r>
          </a:p>
          <a:p>
            <a:pPr marL="285750" marR="0" lvl="0" indent="-200025" algn="l" defTabSz="914400" rtl="0" eaLnBrk="0" fontAlgn="base" latinLnBrk="0" hangingPunct="0">
              <a:lnSpc>
                <a:spcPct val="100000"/>
              </a:lnSpc>
              <a:spcBef>
                <a:spcPct val="0"/>
              </a:spcBef>
              <a:spcAft>
                <a:spcPts val="600"/>
              </a:spcAft>
              <a:buClrTx/>
              <a:buSzTx/>
              <a:buFont typeface="Wingdings" panose="05000000000000000000" pitchFamily="2" charset="2"/>
              <a:buChar char="§"/>
              <a:tabLst/>
              <a:defRPr/>
            </a:pPr>
            <a:r>
              <a:rPr kumimoji="0" lang="it-IT" sz="1400" b="0" i="0" u="none" strike="noStrike" kern="1200" cap="none" spc="0" normalizeH="0" baseline="0" noProof="0" dirty="0">
                <a:ln>
                  <a:noFill/>
                </a:ln>
                <a:solidFill>
                  <a:srgbClr val="000000"/>
                </a:solidFill>
                <a:effectLst/>
                <a:uLnTx/>
                <a:uFillTx/>
                <a:latin typeface="Verdana"/>
                <a:ea typeface="+mn-ea"/>
                <a:cs typeface="+mn-cs"/>
              </a:rPr>
              <a:t>Garanzia di performance</a:t>
            </a:r>
          </a:p>
          <a:p>
            <a:pPr marL="285750" marR="0" lvl="0" indent="-200025" algn="l" defTabSz="914400" rtl="0" eaLnBrk="0" fontAlgn="base" latinLnBrk="0" hangingPunct="0">
              <a:lnSpc>
                <a:spcPct val="100000"/>
              </a:lnSpc>
              <a:spcBef>
                <a:spcPct val="0"/>
              </a:spcBef>
              <a:spcAft>
                <a:spcPts val="600"/>
              </a:spcAft>
              <a:buClrTx/>
              <a:buSzTx/>
              <a:buFont typeface="Wingdings" panose="05000000000000000000" pitchFamily="2" charset="2"/>
              <a:buChar char="§"/>
              <a:tabLst/>
              <a:defRPr/>
            </a:pPr>
            <a:r>
              <a:rPr kumimoji="0" lang="it-IT" sz="1400" b="0" i="0" u="none" strike="noStrike" kern="1200" cap="none" spc="0" normalizeH="0" baseline="0" noProof="0" dirty="0">
                <a:ln>
                  <a:noFill/>
                </a:ln>
                <a:solidFill>
                  <a:srgbClr val="000000"/>
                </a:solidFill>
                <a:effectLst/>
                <a:uLnTx/>
                <a:uFillTx/>
                <a:latin typeface="Verdana"/>
                <a:ea typeface="+mn-ea"/>
                <a:cs typeface="+mn-cs"/>
              </a:rPr>
              <a:t>Qualità del servizio,</a:t>
            </a:r>
          </a:p>
          <a:p>
            <a:pPr marL="285750" marR="0" lvl="0" indent="-200025" algn="l" defTabSz="914400" rtl="0" eaLnBrk="0" fontAlgn="base" latinLnBrk="0" hangingPunct="0">
              <a:lnSpc>
                <a:spcPct val="100000"/>
              </a:lnSpc>
              <a:spcBef>
                <a:spcPct val="0"/>
              </a:spcBef>
              <a:spcAft>
                <a:spcPts val="600"/>
              </a:spcAft>
              <a:buClrTx/>
              <a:buSzTx/>
              <a:buFont typeface="Wingdings" panose="05000000000000000000" pitchFamily="2" charset="2"/>
              <a:buChar char="§"/>
              <a:tabLst/>
              <a:defRPr/>
            </a:pPr>
            <a:r>
              <a:rPr kumimoji="0" lang="it-IT" sz="1400" b="0" i="0" u="none" strike="noStrike" kern="1200" cap="none" spc="0" normalizeH="0" baseline="0" noProof="0" dirty="0">
                <a:ln>
                  <a:noFill/>
                </a:ln>
                <a:solidFill>
                  <a:srgbClr val="000000"/>
                </a:solidFill>
                <a:effectLst/>
                <a:uLnTx/>
                <a:uFillTx/>
                <a:latin typeface="Verdana"/>
                <a:ea typeface="+mn-ea"/>
                <a:cs typeface="+mn-cs"/>
              </a:rPr>
              <a:t>Eventuali risorse a disposizione</a:t>
            </a:r>
          </a:p>
        </p:txBody>
      </p:sp>
      <p:sp>
        <p:nvSpPr>
          <p:cNvPr id="24" name="Rettangolo arrotondato 41">
            <a:extLst>
              <a:ext uri="{FF2B5EF4-FFF2-40B4-BE49-F238E27FC236}">
                <a16:creationId xmlns:a16="http://schemas.microsoft.com/office/drawing/2014/main" id="{11EC43AF-B73F-41CE-9950-AF482B25F37A}"/>
              </a:ext>
            </a:extLst>
          </p:cNvPr>
          <p:cNvSpPr/>
          <p:nvPr/>
        </p:nvSpPr>
        <p:spPr>
          <a:xfrm>
            <a:off x="8199551" y="1925941"/>
            <a:ext cx="2702711" cy="2160699"/>
          </a:xfrm>
          <a:prstGeom prst="roundRect">
            <a:avLst/>
          </a:prstGeom>
          <a:solidFill>
            <a:schemeClr val="bg1">
              <a:lumMod val="85000"/>
              <a:alpha val="30196"/>
            </a:schemeClr>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85750" marR="0" lvl="0" indent="-200025" algn="l" defTabSz="914400" rtl="0" eaLnBrk="0" fontAlgn="base" latinLnBrk="0" hangingPunct="0">
              <a:lnSpc>
                <a:spcPct val="100000"/>
              </a:lnSpc>
              <a:spcBef>
                <a:spcPct val="0"/>
              </a:spcBef>
              <a:spcAft>
                <a:spcPts val="600"/>
              </a:spcAft>
              <a:buClrTx/>
              <a:buSzTx/>
              <a:buFont typeface="Wingdings" panose="05000000000000000000" pitchFamily="2" charset="2"/>
              <a:buChar char="§"/>
              <a:tabLst/>
              <a:defRPr/>
            </a:pPr>
            <a:r>
              <a:rPr kumimoji="0" lang="it-IT" sz="1400" b="0" i="0" u="none" strike="noStrike" kern="1200" cap="none" spc="0" normalizeH="0" baseline="0" noProof="0" dirty="0">
                <a:ln>
                  <a:noFill/>
                </a:ln>
                <a:solidFill>
                  <a:srgbClr val="000000"/>
                </a:solidFill>
                <a:effectLst/>
                <a:uLnTx/>
                <a:uFillTx/>
                <a:latin typeface="Verdana"/>
                <a:ea typeface="+mn-ea"/>
                <a:cs typeface="+mn-cs"/>
              </a:rPr>
              <a:t>Rendimento del progetto</a:t>
            </a:r>
          </a:p>
          <a:p>
            <a:pPr marL="285750" marR="0" lvl="0" indent="-200025" algn="l" defTabSz="914400" rtl="0" eaLnBrk="0" fontAlgn="base" latinLnBrk="0" hangingPunct="0">
              <a:lnSpc>
                <a:spcPct val="100000"/>
              </a:lnSpc>
              <a:spcBef>
                <a:spcPct val="0"/>
              </a:spcBef>
              <a:spcAft>
                <a:spcPts val="600"/>
              </a:spcAft>
              <a:buClrTx/>
              <a:buSzTx/>
              <a:buFont typeface="Wingdings" panose="05000000000000000000" pitchFamily="2" charset="2"/>
              <a:buChar char="§"/>
              <a:tabLst/>
              <a:defRPr/>
            </a:pPr>
            <a:r>
              <a:rPr kumimoji="0" lang="it-IT" sz="1400" b="0" i="0" u="none" strike="noStrike" kern="1200" cap="none" spc="0" normalizeH="0" baseline="0" noProof="0" dirty="0">
                <a:ln>
                  <a:noFill/>
                </a:ln>
                <a:solidFill>
                  <a:srgbClr val="000000"/>
                </a:solidFill>
                <a:effectLst/>
                <a:uLnTx/>
                <a:uFillTx/>
                <a:latin typeface="Verdana"/>
                <a:ea typeface="+mn-ea"/>
                <a:cs typeface="+mn-cs"/>
              </a:rPr>
              <a:t>Rendimento del capitale investito</a:t>
            </a:r>
          </a:p>
          <a:p>
            <a:pPr marL="285750" marR="0" lvl="0" indent="-200025" algn="l" defTabSz="914400" rtl="0" eaLnBrk="0" fontAlgn="base" latinLnBrk="0" hangingPunct="0">
              <a:lnSpc>
                <a:spcPct val="100000"/>
              </a:lnSpc>
              <a:spcBef>
                <a:spcPct val="0"/>
              </a:spcBef>
              <a:spcAft>
                <a:spcPts val="600"/>
              </a:spcAft>
              <a:buClrTx/>
              <a:buSzTx/>
              <a:buFont typeface="Wingdings" panose="05000000000000000000" pitchFamily="2" charset="2"/>
              <a:buChar char="§"/>
              <a:tabLst/>
              <a:defRPr/>
            </a:pPr>
            <a:r>
              <a:rPr kumimoji="0" lang="it-IT" sz="1400" b="0" i="0" u="none" strike="noStrike" kern="1200" cap="none" spc="0" normalizeH="0" baseline="0" noProof="0" dirty="0">
                <a:ln>
                  <a:noFill/>
                </a:ln>
                <a:solidFill>
                  <a:srgbClr val="000000"/>
                </a:solidFill>
                <a:effectLst/>
                <a:uLnTx/>
                <a:uFillTx/>
                <a:latin typeface="Verdana"/>
                <a:ea typeface="+mn-ea"/>
                <a:cs typeface="+mn-cs"/>
              </a:rPr>
              <a:t>Incentivi</a:t>
            </a:r>
          </a:p>
          <a:p>
            <a:pPr marL="285750" marR="0" lvl="0" indent="-200025" algn="l" defTabSz="914400" rtl="0" eaLnBrk="0" fontAlgn="base" latinLnBrk="0" hangingPunct="0">
              <a:lnSpc>
                <a:spcPct val="100000"/>
              </a:lnSpc>
              <a:spcBef>
                <a:spcPct val="0"/>
              </a:spcBef>
              <a:spcAft>
                <a:spcPts val="600"/>
              </a:spcAft>
              <a:buClrTx/>
              <a:buSzTx/>
              <a:buFont typeface="Wingdings" panose="05000000000000000000" pitchFamily="2" charset="2"/>
              <a:buChar char="§"/>
              <a:tabLst/>
              <a:defRPr/>
            </a:pPr>
            <a:r>
              <a:rPr kumimoji="0" lang="it-IT" sz="1400" b="0" i="0" u="none" strike="noStrike" kern="1200" cap="none" spc="0" normalizeH="0" baseline="0" noProof="0" dirty="0">
                <a:ln>
                  <a:noFill/>
                </a:ln>
                <a:solidFill>
                  <a:srgbClr val="000000"/>
                </a:solidFill>
                <a:effectLst/>
                <a:uLnTx/>
                <a:uFillTx/>
                <a:latin typeface="Verdana"/>
                <a:ea typeface="+mn-ea"/>
                <a:cs typeface="+mn-cs"/>
              </a:rPr>
              <a:t>Equilibrio delle clausole contrattuali (</a:t>
            </a:r>
            <a:r>
              <a:rPr kumimoji="0" lang="it-IT" sz="1400" b="0" i="1" u="none" strike="noStrike" kern="1200" cap="none" spc="0" normalizeH="0" baseline="0" noProof="0" dirty="0" err="1">
                <a:ln>
                  <a:noFill/>
                </a:ln>
                <a:solidFill>
                  <a:srgbClr val="000000"/>
                </a:solidFill>
                <a:effectLst/>
                <a:uLnTx/>
                <a:uFillTx/>
                <a:latin typeface="Verdana"/>
                <a:ea typeface="+mn-ea"/>
                <a:cs typeface="+mn-cs"/>
              </a:rPr>
              <a:t>shared</a:t>
            </a:r>
            <a:r>
              <a:rPr kumimoji="0" lang="it-IT" sz="1400" b="0" i="1" u="none" strike="noStrike" kern="1200" cap="none" spc="0" normalizeH="0" baseline="0" noProof="0" dirty="0">
                <a:ln>
                  <a:noFill/>
                </a:ln>
                <a:solidFill>
                  <a:srgbClr val="000000"/>
                </a:solidFill>
                <a:effectLst/>
                <a:uLnTx/>
                <a:uFillTx/>
                <a:latin typeface="Verdana"/>
                <a:ea typeface="+mn-ea"/>
                <a:cs typeface="+mn-cs"/>
              </a:rPr>
              <a:t> </a:t>
            </a:r>
            <a:r>
              <a:rPr kumimoji="0" lang="it-IT" sz="1400" b="0" i="1" u="none" strike="noStrike" kern="1200" cap="none" spc="0" normalizeH="0" baseline="0" noProof="0" dirty="0" err="1">
                <a:ln>
                  <a:noFill/>
                </a:ln>
                <a:solidFill>
                  <a:srgbClr val="000000"/>
                </a:solidFill>
                <a:effectLst/>
                <a:uLnTx/>
                <a:uFillTx/>
                <a:latin typeface="Verdana"/>
                <a:ea typeface="+mn-ea"/>
                <a:cs typeface="+mn-cs"/>
              </a:rPr>
              <a:t>savings</a:t>
            </a:r>
            <a:r>
              <a:rPr kumimoji="0" lang="it-IT" sz="1400" b="0" i="1" u="none" strike="noStrike" kern="1200" cap="none" spc="0" normalizeH="0" baseline="0" noProof="0" dirty="0">
                <a:ln>
                  <a:noFill/>
                </a:ln>
                <a:solidFill>
                  <a:srgbClr val="000000"/>
                </a:solidFill>
                <a:effectLst/>
                <a:uLnTx/>
                <a:uFillTx/>
                <a:latin typeface="Verdana"/>
                <a:ea typeface="+mn-ea"/>
                <a:cs typeface="+mn-cs"/>
              </a:rPr>
              <a:t>, </a:t>
            </a:r>
            <a:r>
              <a:rPr kumimoji="0" lang="it-IT" sz="1400" b="0" i="1" u="none" strike="noStrike" kern="1200" cap="none" spc="0" normalizeH="0" baseline="0" noProof="0" dirty="0" err="1">
                <a:ln>
                  <a:noFill/>
                </a:ln>
                <a:solidFill>
                  <a:srgbClr val="000000"/>
                </a:solidFill>
                <a:effectLst/>
                <a:uLnTx/>
                <a:uFillTx/>
                <a:latin typeface="Verdana"/>
                <a:ea typeface="+mn-ea"/>
                <a:cs typeface="+mn-cs"/>
              </a:rPr>
              <a:t>etc</a:t>
            </a:r>
            <a:r>
              <a:rPr kumimoji="0" lang="it-IT" sz="1400" b="0" i="1" u="none" strike="noStrike" kern="1200" cap="none" spc="0" normalizeH="0" baseline="0" noProof="0" dirty="0">
                <a:ln>
                  <a:noFill/>
                </a:ln>
                <a:solidFill>
                  <a:srgbClr val="000000"/>
                </a:solidFill>
                <a:effectLst/>
                <a:uLnTx/>
                <a:uFillTx/>
                <a:latin typeface="Verdana"/>
                <a:ea typeface="+mn-ea"/>
                <a:cs typeface="+mn-cs"/>
              </a:rPr>
              <a:t>…)</a:t>
            </a:r>
            <a:endParaRPr kumimoji="0" lang="it-IT" sz="1400" b="0" i="0" u="none" strike="noStrike" kern="1200" cap="none" spc="0" normalizeH="0" baseline="0" noProof="0" dirty="0">
              <a:ln>
                <a:noFill/>
              </a:ln>
              <a:solidFill>
                <a:srgbClr val="000000"/>
              </a:solidFill>
              <a:effectLst/>
              <a:uLnTx/>
              <a:uFillTx/>
              <a:latin typeface="Verdana"/>
              <a:ea typeface="+mn-ea"/>
              <a:cs typeface="+mn-cs"/>
            </a:endParaRPr>
          </a:p>
        </p:txBody>
      </p:sp>
      <p:sp>
        <p:nvSpPr>
          <p:cNvPr id="25" name="Rettangolo arrotondato 41">
            <a:extLst>
              <a:ext uri="{FF2B5EF4-FFF2-40B4-BE49-F238E27FC236}">
                <a16:creationId xmlns:a16="http://schemas.microsoft.com/office/drawing/2014/main" id="{3B808419-84B8-4A9A-B846-17DCE254DD49}"/>
              </a:ext>
            </a:extLst>
          </p:cNvPr>
          <p:cNvSpPr/>
          <p:nvPr/>
        </p:nvSpPr>
        <p:spPr>
          <a:xfrm>
            <a:off x="7390096" y="5173577"/>
            <a:ext cx="3078058" cy="1080259"/>
          </a:xfrm>
          <a:prstGeom prst="roundRect">
            <a:avLst/>
          </a:prstGeom>
          <a:solidFill>
            <a:schemeClr val="bg1">
              <a:lumMod val="85000"/>
              <a:alpha val="30196"/>
            </a:schemeClr>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85750" marR="0" lvl="0" indent="-200025" algn="l" defTabSz="914400" rtl="0" eaLnBrk="0" fontAlgn="base" latinLnBrk="0" hangingPunct="0">
              <a:lnSpc>
                <a:spcPct val="100000"/>
              </a:lnSpc>
              <a:spcBef>
                <a:spcPct val="0"/>
              </a:spcBef>
              <a:spcAft>
                <a:spcPts val="600"/>
              </a:spcAft>
              <a:buClrTx/>
              <a:buSzTx/>
              <a:buFont typeface="Wingdings" panose="05000000000000000000" pitchFamily="2" charset="2"/>
              <a:buChar char="§"/>
              <a:tabLst/>
              <a:defRPr/>
            </a:pPr>
            <a:r>
              <a:rPr kumimoji="0" lang="it-IT" sz="1400" b="0" i="0" u="none" strike="noStrike" kern="1200" cap="none" spc="0" normalizeH="0" baseline="0" noProof="0" dirty="0">
                <a:ln>
                  <a:noFill/>
                </a:ln>
                <a:solidFill>
                  <a:srgbClr val="000000"/>
                </a:solidFill>
                <a:effectLst/>
                <a:uLnTx/>
                <a:uFillTx/>
                <a:latin typeface="Verdana"/>
                <a:ea typeface="+mn-ea"/>
                <a:cs typeface="+mn-cs"/>
              </a:rPr>
              <a:t>Rispetto dei covenant (DSCR, LLCR, </a:t>
            </a:r>
            <a:r>
              <a:rPr kumimoji="0" lang="it-IT" sz="1400" b="0" i="0" u="none" strike="noStrike" kern="1200" cap="none" spc="0" normalizeH="0" baseline="0" noProof="0" dirty="0" err="1">
                <a:ln>
                  <a:noFill/>
                </a:ln>
                <a:solidFill>
                  <a:srgbClr val="000000"/>
                </a:solidFill>
                <a:effectLst/>
                <a:uLnTx/>
                <a:uFillTx/>
                <a:latin typeface="Verdana"/>
                <a:ea typeface="+mn-ea"/>
                <a:cs typeface="+mn-cs"/>
              </a:rPr>
              <a:t>etc</a:t>
            </a:r>
            <a:r>
              <a:rPr kumimoji="0" lang="it-IT" sz="1400" b="0" i="0" u="none" strike="noStrike" kern="1200" cap="none" spc="0" normalizeH="0" baseline="0" noProof="0" dirty="0">
                <a:ln>
                  <a:noFill/>
                </a:ln>
                <a:solidFill>
                  <a:srgbClr val="000000"/>
                </a:solidFill>
                <a:effectLst/>
                <a:uLnTx/>
                <a:uFillTx/>
                <a:latin typeface="Verdana"/>
                <a:ea typeface="+mn-ea"/>
                <a:cs typeface="+mn-cs"/>
              </a:rPr>
              <a:t>…)</a:t>
            </a:r>
          </a:p>
          <a:p>
            <a:pPr marL="285750" marR="0" lvl="0" indent="-200025" algn="l" defTabSz="914400" rtl="0" eaLnBrk="0" fontAlgn="base" latinLnBrk="0" hangingPunct="0">
              <a:lnSpc>
                <a:spcPct val="100000"/>
              </a:lnSpc>
              <a:spcBef>
                <a:spcPct val="0"/>
              </a:spcBef>
              <a:spcAft>
                <a:spcPts val="600"/>
              </a:spcAft>
              <a:buClrTx/>
              <a:buSzTx/>
              <a:buFont typeface="Wingdings" panose="05000000000000000000" pitchFamily="2" charset="2"/>
              <a:buChar char="§"/>
              <a:tabLst/>
              <a:defRPr/>
            </a:pPr>
            <a:r>
              <a:rPr kumimoji="0" lang="it-IT" sz="1400" b="0" i="0" u="none" strike="noStrike" kern="1200" cap="none" spc="0" normalizeH="0" baseline="0" noProof="0" dirty="0">
                <a:ln>
                  <a:noFill/>
                </a:ln>
                <a:solidFill>
                  <a:srgbClr val="000000"/>
                </a:solidFill>
                <a:effectLst/>
                <a:uLnTx/>
                <a:uFillTx/>
                <a:latin typeface="Verdana"/>
                <a:ea typeface="+mn-ea"/>
                <a:cs typeface="+mn-cs"/>
              </a:rPr>
              <a:t>Tassi di interesse</a:t>
            </a:r>
          </a:p>
          <a:p>
            <a:pPr marL="285750" marR="0" lvl="0" indent="-200025" algn="l" defTabSz="914400" rtl="0" eaLnBrk="0" fontAlgn="base" latinLnBrk="0" hangingPunct="0">
              <a:lnSpc>
                <a:spcPct val="100000"/>
              </a:lnSpc>
              <a:spcBef>
                <a:spcPct val="0"/>
              </a:spcBef>
              <a:spcAft>
                <a:spcPts val="600"/>
              </a:spcAft>
              <a:buClrTx/>
              <a:buSzTx/>
              <a:buFont typeface="Wingdings" panose="05000000000000000000" pitchFamily="2" charset="2"/>
              <a:buChar char="§"/>
              <a:tabLst/>
              <a:defRPr/>
            </a:pPr>
            <a:r>
              <a:rPr kumimoji="0" lang="it-IT" sz="1400" b="0" i="0" u="none" strike="noStrike" kern="1200" cap="none" spc="0" normalizeH="0" baseline="0" noProof="0" dirty="0">
                <a:ln>
                  <a:noFill/>
                </a:ln>
                <a:solidFill>
                  <a:srgbClr val="000000"/>
                </a:solidFill>
                <a:effectLst/>
                <a:uLnTx/>
                <a:uFillTx/>
                <a:latin typeface="Verdana"/>
                <a:ea typeface="+mn-ea"/>
                <a:cs typeface="+mn-cs"/>
              </a:rPr>
              <a:t>Durata finanziamento (breve)</a:t>
            </a:r>
          </a:p>
        </p:txBody>
      </p:sp>
    </p:spTree>
    <p:extLst>
      <p:ext uri="{BB962C8B-B14F-4D97-AF65-F5344CB8AC3E}">
        <p14:creationId xmlns:p14="http://schemas.microsoft.com/office/powerpoint/2010/main" val="926286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 name="Gruppo 136"/>
          <p:cNvGrpSpPr/>
          <p:nvPr/>
        </p:nvGrpSpPr>
        <p:grpSpPr>
          <a:xfrm>
            <a:off x="5141453" y="3298408"/>
            <a:ext cx="1007933" cy="918964"/>
            <a:chOff x="6177136" y="4149080"/>
            <a:chExt cx="1368000" cy="1260000"/>
          </a:xfrm>
        </p:grpSpPr>
        <p:sp>
          <p:nvSpPr>
            <p:cNvPr id="138" name="Ovale 137"/>
            <p:cNvSpPr/>
            <p:nvPr/>
          </p:nvSpPr>
          <p:spPr>
            <a:xfrm>
              <a:off x="6177136" y="4149080"/>
              <a:ext cx="1368000" cy="1260000"/>
            </a:xfrm>
            <a:prstGeom prst="ellipse">
              <a:avLst/>
            </a:prstGeom>
            <a:solidFill>
              <a:schemeClr val="bg1">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200" b="0" i="0" u="none" strike="noStrike" kern="1200" cap="none" spc="0" normalizeH="0" baseline="0" noProof="0">
                <a:ln>
                  <a:noFill/>
                </a:ln>
                <a:solidFill>
                  <a:srgbClr val="FFFFFF"/>
                </a:solidFill>
                <a:effectLst/>
                <a:uLnTx/>
                <a:uFillTx/>
                <a:latin typeface="Verdana"/>
                <a:ea typeface="+mn-ea"/>
                <a:cs typeface="+mn-cs"/>
              </a:endParaRPr>
            </a:p>
          </p:txBody>
        </p:sp>
        <p:sp>
          <p:nvSpPr>
            <p:cNvPr id="139" name="Ovale 138"/>
            <p:cNvSpPr/>
            <p:nvPr/>
          </p:nvSpPr>
          <p:spPr bwMode="auto">
            <a:xfrm>
              <a:off x="6273615" y="4721971"/>
              <a:ext cx="343516" cy="330016"/>
            </a:xfrm>
            <a:prstGeom prst="ellipse">
              <a:avLst/>
            </a:prstGeom>
            <a:solidFill>
              <a:srgbClr val="00B0F0"/>
            </a:solidFill>
            <a:ln w="9525" cap="flat" cmpd="sng" algn="ctr">
              <a:solidFill>
                <a:srgbClr val="0070C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41" name="Ovale 140"/>
            <p:cNvSpPr/>
            <p:nvPr/>
          </p:nvSpPr>
          <p:spPr bwMode="auto">
            <a:xfrm>
              <a:off x="6927252" y="4931350"/>
              <a:ext cx="343516" cy="330016"/>
            </a:xfrm>
            <a:prstGeom prst="ellipse">
              <a:avLst/>
            </a:prstGeom>
            <a:solidFill>
              <a:srgbClr val="00B0F0"/>
            </a:solidFill>
            <a:ln w="9525" cap="flat" cmpd="sng" algn="ctr">
              <a:solidFill>
                <a:srgbClr val="0070C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55" name="Ovale 154"/>
            <p:cNvSpPr/>
            <p:nvPr/>
          </p:nvSpPr>
          <p:spPr bwMode="auto">
            <a:xfrm>
              <a:off x="6756152" y="4227192"/>
              <a:ext cx="343516" cy="330016"/>
            </a:xfrm>
            <a:prstGeom prst="ellipse">
              <a:avLst/>
            </a:prstGeom>
            <a:solidFill>
              <a:schemeClr val="bg1">
                <a:lumMod val="95000"/>
                <a:alpha val="80000"/>
              </a:schemeClr>
            </a:solidFill>
            <a:ln w="9525" cap="flat" cmpd="sng" algn="ctr">
              <a:solidFill>
                <a:srgbClr val="0070C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56" name="Ovale 155"/>
            <p:cNvSpPr/>
            <p:nvPr/>
          </p:nvSpPr>
          <p:spPr bwMode="auto">
            <a:xfrm>
              <a:off x="6763412" y="4602540"/>
              <a:ext cx="343516" cy="330016"/>
            </a:xfrm>
            <a:prstGeom prst="ellipse">
              <a:avLst/>
            </a:prstGeom>
            <a:solidFill>
              <a:srgbClr val="00B0F0"/>
            </a:solidFill>
            <a:ln w="9525" cap="flat" cmpd="sng" algn="ctr">
              <a:solidFill>
                <a:srgbClr val="0070C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57" name="Ovale 156"/>
            <p:cNvSpPr/>
            <p:nvPr/>
          </p:nvSpPr>
          <p:spPr bwMode="auto">
            <a:xfrm>
              <a:off x="6407054" y="4345666"/>
              <a:ext cx="343516" cy="330016"/>
            </a:xfrm>
            <a:prstGeom prst="ellipse">
              <a:avLst/>
            </a:prstGeom>
            <a:solidFill>
              <a:srgbClr val="002060"/>
            </a:solidFill>
            <a:ln w="9525" cap="flat" cmpd="sng" algn="ctr">
              <a:solidFill>
                <a:srgbClr val="00206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58" name="Ovale 157"/>
            <p:cNvSpPr/>
            <p:nvPr/>
          </p:nvSpPr>
          <p:spPr bwMode="auto">
            <a:xfrm>
              <a:off x="7134010" y="4567743"/>
              <a:ext cx="343516" cy="330016"/>
            </a:xfrm>
            <a:prstGeom prst="ellipse">
              <a:avLst/>
            </a:prstGeom>
            <a:solidFill>
              <a:srgbClr val="002060"/>
            </a:solidFill>
            <a:ln w="9525" cap="flat" cmpd="sng" algn="ctr">
              <a:solidFill>
                <a:srgbClr val="00206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63" name="Ovale 162"/>
            <p:cNvSpPr/>
            <p:nvPr/>
          </p:nvSpPr>
          <p:spPr bwMode="auto">
            <a:xfrm>
              <a:off x="6558527" y="5006628"/>
              <a:ext cx="343516" cy="356043"/>
            </a:xfrm>
            <a:prstGeom prst="ellipse">
              <a:avLst/>
            </a:prstGeom>
            <a:solidFill>
              <a:schemeClr val="bg1">
                <a:lumMod val="95000"/>
                <a:alpha val="80000"/>
              </a:schemeClr>
            </a:solidFill>
            <a:ln w="9525" cap="flat" cmpd="sng" algn="ctr">
              <a:solidFill>
                <a:srgbClr val="0070C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grpSp>
      <p:sp>
        <p:nvSpPr>
          <p:cNvPr id="70" name="Rectangle 2"/>
          <p:cNvSpPr>
            <a:spLocks noGrp="1" noChangeArrowheads="1"/>
          </p:cNvSpPr>
          <p:nvPr>
            <p:ph type="title"/>
          </p:nvPr>
        </p:nvSpPr>
        <p:spPr>
          <a:xfrm>
            <a:off x="200594" y="95472"/>
            <a:ext cx="10442573" cy="970948"/>
          </a:xfrm>
        </p:spPr>
        <p:txBody>
          <a:bodyPr/>
          <a:lstStyle/>
          <a:p>
            <a:r>
              <a:rPr lang="it-IT" dirty="0">
                <a:solidFill>
                  <a:srgbClr val="53534E"/>
                </a:solidFill>
                <a:latin typeface="Verdana" panose="020B0604030504040204" pitchFamily="34" charset="0"/>
                <a:ea typeface="Verdana" panose="020B0604030504040204" pitchFamily="34" charset="0"/>
                <a:cs typeface="Verdana" panose="020B0604030504040204" pitchFamily="34" charset="0"/>
              </a:rPr>
              <a:t>EFFICIENZA ENERGETICA SUL PATRIMONIO PUBBLICO</a:t>
            </a:r>
            <a:br>
              <a:rPr lang="en-US" dirty="0">
                <a:solidFill>
                  <a:srgbClr val="53534E"/>
                </a:solidFill>
                <a:latin typeface="Verdana" pitchFamily="34" charset="0"/>
              </a:rPr>
            </a:br>
            <a:r>
              <a:rPr lang="it-IT" b="0" dirty="0">
                <a:solidFill>
                  <a:srgbClr val="53534E"/>
                </a:solidFill>
              </a:rPr>
              <a:t>Determinazione dell’investimento minimo</a:t>
            </a:r>
          </a:p>
        </p:txBody>
      </p:sp>
      <p:sp>
        <p:nvSpPr>
          <p:cNvPr id="71" name="CasellaDiTesto 70"/>
          <p:cNvSpPr txBox="1"/>
          <p:nvPr/>
        </p:nvSpPr>
        <p:spPr>
          <a:xfrm>
            <a:off x="276051" y="979844"/>
            <a:ext cx="1154447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it-IT"/>
            </a:defPPr>
            <a:lvl1pPr algn="just">
              <a:spcBef>
                <a:spcPct val="20000"/>
              </a:spcBef>
              <a:defRPr sz="1600">
                <a:latin typeface="Verdana" pitchFamily="34" charset="0"/>
                <a:ea typeface="ＭＳ Ｐゴシック" pitchFamily="34" charset="-128"/>
              </a:defRPr>
            </a:lvl1pPr>
            <a:lvl2pPr marL="742950" indent="-285750" eaLnBrk="0" hangingPunct="0">
              <a:defRPr>
                <a:latin typeface="Arial" charset="0"/>
                <a:ea typeface="ＭＳ Ｐゴシック" pitchFamily="34" charset="-128"/>
              </a:defRPr>
            </a:lvl2pPr>
            <a:lvl3pPr marL="1143000" indent="-228600" eaLnBrk="0" hangingPunct="0">
              <a:defRPr>
                <a:latin typeface="Arial" charset="0"/>
                <a:ea typeface="ＭＳ Ｐゴシック" pitchFamily="34" charset="-128"/>
              </a:defRPr>
            </a:lvl3pPr>
            <a:lvl4pPr marL="1600200" indent="-228600" eaLnBrk="0" hangingPunct="0">
              <a:defRPr>
                <a:latin typeface="Arial" charset="0"/>
                <a:ea typeface="ＭＳ Ｐゴシック" pitchFamily="34" charset="-128"/>
              </a:defRPr>
            </a:lvl4pPr>
            <a:lvl5pPr marL="2057400" indent="-228600" eaLnBrk="0" hangingPunct="0">
              <a:defRPr>
                <a:latin typeface="Arial" charset="0"/>
                <a:ea typeface="ＭＳ Ｐゴシック" pitchFamily="34" charset="-128"/>
              </a:defRPr>
            </a:lvl5pPr>
            <a:lvl6pPr marL="2514600" indent="-228600" eaLnBrk="0" fontAlgn="base" hangingPunct="0">
              <a:spcBef>
                <a:spcPct val="0"/>
              </a:spcBef>
              <a:spcAft>
                <a:spcPct val="0"/>
              </a:spcAft>
              <a:defRPr>
                <a:latin typeface="Arial" charset="0"/>
                <a:ea typeface="ＭＳ Ｐゴシック" pitchFamily="34" charset="-128"/>
              </a:defRPr>
            </a:lvl6pPr>
            <a:lvl7pPr marL="2971800" indent="-228600" eaLnBrk="0" fontAlgn="base" hangingPunct="0">
              <a:spcBef>
                <a:spcPct val="0"/>
              </a:spcBef>
              <a:spcAft>
                <a:spcPct val="0"/>
              </a:spcAft>
              <a:defRPr>
                <a:latin typeface="Arial" charset="0"/>
                <a:ea typeface="ＭＳ Ｐゴシック" pitchFamily="34" charset="-128"/>
              </a:defRPr>
            </a:lvl7pPr>
            <a:lvl8pPr marL="3429000" indent="-228600" eaLnBrk="0" fontAlgn="base" hangingPunct="0">
              <a:spcBef>
                <a:spcPct val="0"/>
              </a:spcBef>
              <a:spcAft>
                <a:spcPct val="0"/>
              </a:spcAft>
              <a:defRPr>
                <a:latin typeface="Arial" charset="0"/>
                <a:ea typeface="ＭＳ Ｐゴシック" pitchFamily="34" charset="-128"/>
              </a:defRPr>
            </a:lvl8pPr>
            <a:lvl9pPr marL="3886200" indent="-228600" eaLnBrk="0" fontAlgn="base" hangingPunct="0">
              <a:spcBef>
                <a:spcPct val="0"/>
              </a:spcBef>
              <a:spcAft>
                <a:spcPct val="0"/>
              </a:spcAft>
              <a:defRPr>
                <a:latin typeface="Arial" charset="0"/>
                <a:ea typeface="ＭＳ Ｐゴシック" pitchFamily="34" charset="-128"/>
              </a:defRPr>
            </a:lvl9pPr>
          </a:lstStyle>
          <a:p>
            <a:pPr marL="0" marR="0" lvl="0" indent="0" algn="just" defTabSz="914400" rtl="0" eaLnBrk="0" fontAlgn="base" latinLnBrk="0" hangingPunct="0">
              <a:lnSpc>
                <a:spcPct val="100000"/>
              </a:lnSpc>
              <a:spcBef>
                <a:spcPct val="20000"/>
              </a:spcBef>
              <a:spcAft>
                <a:spcPct val="0"/>
              </a:spcAft>
              <a:buClrTx/>
              <a:buSzTx/>
              <a:buFontTx/>
              <a:buNone/>
              <a:tabLst/>
              <a:defRPr/>
            </a:pPr>
            <a:r>
              <a:rPr kumimoji="0" lang="it-IT" sz="1600" b="0" i="0" u="none" strike="noStrike" kern="1200" cap="none" spc="0" normalizeH="0" baseline="0" noProof="0" dirty="0">
                <a:ln>
                  <a:noFill/>
                </a:ln>
                <a:solidFill>
                  <a:srgbClr val="53534E"/>
                </a:solidFill>
                <a:effectLst/>
                <a:uLnTx/>
                <a:uFillTx/>
                <a:latin typeface="Verdana" pitchFamily="34" charset="0"/>
                <a:ea typeface="ＭＳ Ｐゴシック" pitchFamily="34" charset="-128"/>
                <a:cs typeface="Arial" charset="0"/>
              </a:rPr>
              <a:t>La creazione di progetti sostenibili per il mercato, a seconda degli obiettivi di risparmio prefissati e degli interventi ipotizzati, può richiedere il ricorso a risorse a fondo perduto e/o degli incentivi per ampliare gli effetti positivi del progetto rafforzando ed incentivando interventi più strutturali e di lunga durata (logica virtuosa)</a:t>
            </a:r>
          </a:p>
        </p:txBody>
      </p:sp>
      <p:grpSp>
        <p:nvGrpSpPr>
          <p:cNvPr id="159" name="Gruppo 158"/>
          <p:cNvGrpSpPr/>
          <p:nvPr/>
        </p:nvGrpSpPr>
        <p:grpSpPr>
          <a:xfrm>
            <a:off x="8343553" y="2208736"/>
            <a:ext cx="1692000" cy="288032"/>
            <a:chOff x="8050764" y="6093254"/>
            <a:chExt cx="1692000" cy="288032"/>
          </a:xfrm>
        </p:grpSpPr>
        <p:sp>
          <p:nvSpPr>
            <p:cNvPr id="160" name="CasellaDiTesto 159"/>
            <p:cNvSpPr txBox="1"/>
            <p:nvPr/>
          </p:nvSpPr>
          <p:spPr>
            <a:xfrm>
              <a:off x="8050764" y="6152632"/>
              <a:ext cx="1692000" cy="161583"/>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1050" b="1" i="0" u="none" strike="noStrike" kern="1200" cap="none" spc="0" normalizeH="0" baseline="0" noProof="0" dirty="0">
                  <a:ln>
                    <a:noFill/>
                  </a:ln>
                  <a:solidFill>
                    <a:srgbClr val="53534E"/>
                  </a:solidFill>
                  <a:effectLst/>
                  <a:uLnTx/>
                  <a:uFillTx/>
                  <a:latin typeface="Arial" charset="0"/>
                  <a:ea typeface="+mn-ea"/>
                  <a:cs typeface="Arial" charset="0"/>
                </a:rPr>
                <a:t>ESEMPLIFICATIVO</a:t>
              </a:r>
            </a:p>
          </p:txBody>
        </p:sp>
        <p:cxnSp>
          <p:nvCxnSpPr>
            <p:cNvPr id="161" name="Connettore 1 160"/>
            <p:cNvCxnSpPr/>
            <p:nvPr/>
          </p:nvCxnSpPr>
          <p:spPr>
            <a:xfrm>
              <a:off x="8050764" y="6093254"/>
              <a:ext cx="1692000" cy="0"/>
            </a:xfrm>
            <a:prstGeom prst="line">
              <a:avLst/>
            </a:prstGeom>
            <a:ln>
              <a:solidFill>
                <a:srgbClr val="53534E"/>
              </a:solidFill>
            </a:ln>
          </p:spPr>
          <p:style>
            <a:lnRef idx="1">
              <a:schemeClr val="dk1"/>
            </a:lnRef>
            <a:fillRef idx="0">
              <a:schemeClr val="dk1"/>
            </a:fillRef>
            <a:effectRef idx="0">
              <a:schemeClr val="dk1"/>
            </a:effectRef>
            <a:fontRef idx="minor">
              <a:schemeClr val="tx1"/>
            </a:fontRef>
          </p:style>
        </p:cxnSp>
        <p:cxnSp>
          <p:nvCxnSpPr>
            <p:cNvPr id="162" name="Connettore 1 161"/>
            <p:cNvCxnSpPr/>
            <p:nvPr/>
          </p:nvCxnSpPr>
          <p:spPr>
            <a:xfrm>
              <a:off x="8050764" y="6381286"/>
              <a:ext cx="1692000" cy="0"/>
            </a:xfrm>
            <a:prstGeom prst="line">
              <a:avLst/>
            </a:prstGeom>
            <a:ln>
              <a:solidFill>
                <a:srgbClr val="53534E"/>
              </a:solidFill>
            </a:ln>
          </p:spPr>
          <p:style>
            <a:lnRef idx="1">
              <a:schemeClr val="dk1"/>
            </a:lnRef>
            <a:fillRef idx="0">
              <a:schemeClr val="dk1"/>
            </a:fillRef>
            <a:effectRef idx="0">
              <a:schemeClr val="dk1"/>
            </a:effectRef>
            <a:fontRef idx="minor">
              <a:schemeClr val="tx1"/>
            </a:fontRef>
          </p:style>
        </p:cxnSp>
      </p:grpSp>
      <p:sp>
        <p:nvSpPr>
          <p:cNvPr id="81" name="CasellaDiTesto 80"/>
          <p:cNvSpPr txBox="1"/>
          <p:nvPr/>
        </p:nvSpPr>
        <p:spPr>
          <a:xfrm>
            <a:off x="5568730" y="2380466"/>
            <a:ext cx="1387188" cy="600164"/>
          </a:xfrm>
          <a:prstGeom prst="rect">
            <a:avLst/>
          </a:prstGeom>
          <a:solidFill>
            <a:schemeClr val="bg1"/>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1100" b="1" i="0" u="none" strike="noStrike" kern="1200" cap="none" spc="0" normalizeH="0" baseline="0" noProof="0" dirty="0">
                <a:ln>
                  <a:noFill/>
                </a:ln>
                <a:solidFill>
                  <a:srgbClr val="FF0000"/>
                </a:solidFill>
                <a:effectLst/>
                <a:uLnTx/>
                <a:uFillTx/>
                <a:latin typeface="Verdana"/>
                <a:ea typeface="+mn-ea"/>
                <a:cs typeface="Arial" charset="0"/>
              </a:rPr>
              <a:t>Credito agevolato, garanzie, ecc.</a:t>
            </a:r>
          </a:p>
        </p:txBody>
      </p:sp>
      <p:cxnSp>
        <p:nvCxnSpPr>
          <p:cNvPr id="79" name="Connettore 2 78"/>
          <p:cNvCxnSpPr>
            <a:cxnSpLocks/>
          </p:cNvCxnSpPr>
          <p:nvPr/>
        </p:nvCxnSpPr>
        <p:spPr bwMode="auto">
          <a:xfrm flipV="1">
            <a:off x="6852403" y="3145958"/>
            <a:ext cx="0" cy="1138165"/>
          </a:xfrm>
          <a:prstGeom prst="straightConnector1">
            <a:avLst/>
          </a:prstGeom>
          <a:solidFill>
            <a:schemeClr val="accent1"/>
          </a:solidFill>
          <a:ln w="57150" cap="flat" cmpd="sng" algn="ctr">
            <a:solidFill>
              <a:srgbClr val="0070C0"/>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Connettore 2 79"/>
          <p:cNvCxnSpPr>
            <a:cxnSpLocks/>
          </p:cNvCxnSpPr>
          <p:nvPr/>
        </p:nvCxnSpPr>
        <p:spPr bwMode="auto">
          <a:xfrm flipV="1">
            <a:off x="5645546" y="2105377"/>
            <a:ext cx="0" cy="936502"/>
          </a:xfrm>
          <a:prstGeom prst="straightConnector1">
            <a:avLst/>
          </a:prstGeom>
          <a:solidFill>
            <a:schemeClr val="accent1"/>
          </a:solidFill>
          <a:ln w="57150" cap="flat" cmpd="sng" algn="ctr">
            <a:solidFill>
              <a:srgbClr val="FF0000"/>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Connettore 1 81"/>
          <p:cNvCxnSpPr/>
          <p:nvPr/>
        </p:nvCxnSpPr>
        <p:spPr bwMode="auto">
          <a:xfrm flipH="1" flipV="1">
            <a:off x="3683557" y="2160086"/>
            <a:ext cx="10736" cy="3099700"/>
          </a:xfrm>
          <a:prstGeom prst="line">
            <a:avLst/>
          </a:prstGeom>
          <a:solidFill>
            <a:schemeClr val="accent1"/>
          </a:solidFill>
          <a:ln w="19050" cap="flat" cmpd="sng" algn="ctr">
            <a:solidFill>
              <a:srgbClr val="53534E"/>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Connettore 1 82"/>
          <p:cNvCxnSpPr/>
          <p:nvPr/>
        </p:nvCxnSpPr>
        <p:spPr bwMode="auto">
          <a:xfrm rot="16200000">
            <a:off x="6252897" y="2331971"/>
            <a:ext cx="0" cy="5332288"/>
          </a:xfrm>
          <a:prstGeom prst="line">
            <a:avLst/>
          </a:prstGeom>
          <a:solidFill>
            <a:schemeClr val="accent1"/>
          </a:solidFill>
          <a:ln w="19050" cap="flat" cmpd="sng" algn="ctr">
            <a:solidFill>
              <a:srgbClr val="53534E"/>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4" name="CasellaDiTesto 83"/>
          <p:cNvSpPr txBox="1"/>
          <p:nvPr/>
        </p:nvSpPr>
        <p:spPr>
          <a:xfrm rot="16200000" flipH="1">
            <a:off x="913415" y="3351150"/>
            <a:ext cx="2263129"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1200" b="1" i="0" u="none" strike="noStrike" kern="1200" cap="none" spc="0" normalizeH="0" baseline="0" noProof="0" dirty="0">
                <a:ln>
                  <a:noFill/>
                </a:ln>
                <a:solidFill>
                  <a:srgbClr val="53534E"/>
                </a:solidFill>
                <a:effectLst/>
                <a:uLnTx/>
                <a:uFillTx/>
                <a:latin typeface="Verdana"/>
                <a:ea typeface="+mn-ea"/>
                <a:cs typeface="Arial" charset="0"/>
              </a:rPr>
              <a:t>Sostenibilità economico finanziaria</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1200" b="1" i="0" u="none" strike="noStrike" kern="1200" cap="none" spc="0" normalizeH="0" baseline="0" noProof="0" dirty="0">
                <a:ln>
                  <a:noFill/>
                </a:ln>
                <a:solidFill>
                  <a:srgbClr val="53534E"/>
                </a:solidFill>
                <a:effectLst/>
                <a:uLnTx/>
                <a:uFillTx/>
                <a:latin typeface="Verdana"/>
                <a:ea typeface="+mn-ea"/>
                <a:cs typeface="Arial" charset="0"/>
              </a:rPr>
              <a:t>(TIR; PBT, …)</a:t>
            </a:r>
          </a:p>
        </p:txBody>
      </p:sp>
      <p:sp>
        <p:nvSpPr>
          <p:cNvPr id="85" name="CasellaDiTesto 84"/>
          <p:cNvSpPr txBox="1"/>
          <p:nvPr/>
        </p:nvSpPr>
        <p:spPr>
          <a:xfrm>
            <a:off x="8000599" y="5102060"/>
            <a:ext cx="1851378" cy="43088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1100" b="1" i="0" u="none" strike="noStrike" kern="1200" cap="none" spc="0" normalizeH="0" baseline="0" noProof="0" dirty="0">
                <a:ln>
                  <a:noFill/>
                </a:ln>
                <a:solidFill>
                  <a:srgbClr val="53534E"/>
                </a:solidFill>
                <a:effectLst/>
                <a:uLnTx/>
                <a:uFillTx/>
                <a:latin typeface="Verdana"/>
                <a:ea typeface="+mn-ea"/>
                <a:cs typeface="Arial" charset="0"/>
              </a:rPr>
              <a:t>Risparmi energetici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1100" b="1" i="0" u="none" strike="noStrike" kern="1200" cap="none" spc="0" normalizeH="0" baseline="0" noProof="0" dirty="0">
                <a:ln>
                  <a:noFill/>
                </a:ln>
                <a:solidFill>
                  <a:srgbClr val="53534E"/>
                </a:solidFill>
                <a:effectLst/>
                <a:uLnTx/>
                <a:uFillTx/>
                <a:latin typeface="Verdana"/>
                <a:ea typeface="+mn-ea"/>
                <a:cs typeface="Arial" charset="0"/>
              </a:rPr>
              <a:t>(kWh, CO</a:t>
            </a:r>
            <a:r>
              <a:rPr kumimoji="0" lang="it-IT" sz="1100" b="1" i="0" u="none" strike="noStrike" kern="1200" cap="none" spc="0" normalizeH="0" baseline="30000" noProof="0" dirty="0">
                <a:ln>
                  <a:noFill/>
                </a:ln>
                <a:solidFill>
                  <a:srgbClr val="53534E"/>
                </a:solidFill>
                <a:effectLst/>
                <a:uLnTx/>
                <a:uFillTx/>
                <a:latin typeface="Verdana"/>
                <a:ea typeface="+mn-ea"/>
                <a:cs typeface="Arial" charset="0"/>
              </a:rPr>
              <a:t>2</a:t>
            </a:r>
            <a:r>
              <a:rPr kumimoji="0" lang="it-IT" sz="1100" b="1" i="0" u="none" strike="noStrike" kern="1200" cap="none" spc="0" normalizeH="0" baseline="0" noProof="0" dirty="0">
                <a:ln>
                  <a:noFill/>
                </a:ln>
                <a:solidFill>
                  <a:srgbClr val="53534E"/>
                </a:solidFill>
                <a:effectLst/>
                <a:uLnTx/>
                <a:uFillTx/>
                <a:latin typeface="Arial" charset="0"/>
                <a:ea typeface="+mn-ea"/>
                <a:cs typeface="Arial" charset="0"/>
              </a:rPr>
              <a:t> </a:t>
            </a:r>
            <a:r>
              <a:rPr kumimoji="0" lang="it-IT" sz="1100" b="1" i="0" u="none" strike="noStrike" kern="1200" cap="none" spc="0" normalizeH="0" baseline="0" noProof="0" dirty="0">
                <a:ln>
                  <a:noFill/>
                </a:ln>
                <a:solidFill>
                  <a:srgbClr val="53534E"/>
                </a:solidFill>
                <a:effectLst/>
                <a:uLnTx/>
                <a:uFillTx/>
                <a:latin typeface="Verdana"/>
                <a:ea typeface="+mn-ea"/>
                <a:cs typeface="Arial" charset="0"/>
              </a:rPr>
              <a:t>, …)</a:t>
            </a:r>
          </a:p>
        </p:txBody>
      </p:sp>
      <p:sp>
        <p:nvSpPr>
          <p:cNvPr id="103" name="CasellaDiTesto 102"/>
          <p:cNvSpPr txBox="1"/>
          <p:nvPr/>
        </p:nvSpPr>
        <p:spPr>
          <a:xfrm>
            <a:off x="2360353" y="2342953"/>
            <a:ext cx="1339473" cy="55399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1000" b="1" i="0" u="none" strike="noStrike" kern="1200" cap="none" spc="0" normalizeH="0" baseline="0" noProof="0" dirty="0">
                <a:ln>
                  <a:noFill/>
                </a:ln>
                <a:solidFill>
                  <a:srgbClr val="53534E"/>
                </a:solidFill>
                <a:effectLst/>
                <a:uLnTx/>
                <a:uFillTx/>
                <a:latin typeface="Verdana"/>
                <a:ea typeface="+mn-ea"/>
                <a:cs typeface="Arial" charset="0"/>
              </a:rPr>
              <a:t>TIR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1000" b="1" i="0" u="none" strike="noStrike" kern="1200" cap="none" spc="0" normalizeH="0" baseline="0" noProof="0" dirty="0">
                <a:ln>
                  <a:noFill/>
                </a:ln>
                <a:solidFill>
                  <a:srgbClr val="53534E"/>
                </a:solidFill>
                <a:effectLst/>
                <a:uLnTx/>
                <a:uFillTx/>
                <a:latin typeface="Verdana"/>
                <a:ea typeface="+mn-ea"/>
                <a:cs typeface="Arial" charset="0"/>
              </a:rPr>
              <a:t>(</a:t>
            </a:r>
            <a:r>
              <a:rPr kumimoji="0" lang="it-IT" sz="1000" b="1" i="0" u="none" strike="noStrike" kern="1200" cap="none" spc="0" normalizeH="0" baseline="0" noProof="0" dirty="0" err="1">
                <a:ln>
                  <a:noFill/>
                </a:ln>
                <a:solidFill>
                  <a:srgbClr val="53534E"/>
                </a:solidFill>
                <a:effectLst/>
                <a:uLnTx/>
                <a:uFillTx/>
                <a:latin typeface="Verdana"/>
                <a:ea typeface="+mn-ea"/>
                <a:cs typeface="Arial" charset="0"/>
              </a:rPr>
              <a:t>pre</a:t>
            </a:r>
            <a:r>
              <a:rPr kumimoji="0" lang="it-IT" sz="1000" b="1" i="0" u="none" strike="noStrike" kern="1200" cap="none" spc="0" normalizeH="0" baseline="0" noProof="0" dirty="0">
                <a:ln>
                  <a:noFill/>
                </a:ln>
                <a:solidFill>
                  <a:srgbClr val="53534E"/>
                </a:solidFill>
                <a:effectLst/>
                <a:uLnTx/>
                <a:uFillTx/>
                <a:latin typeface="Verdana"/>
                <a:ea typeface="+mn-ea"/>
                <a:cs typeface="Arial" charset="0"/>
              </a:rPr>
              <a:t> incentivi)</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1000" b="1" i="0" u="none" strike="noStrike" kern="1200" cap="none" spc="0" normalizeH="0" baseline="0" noProof="0" dirty="0">
                <a:ln>
                  <a:noFill/>
                </a:ln>
                <a:solidFill>
                  <a:srgbClr val="53534E"/>
                </a:solidFill>
                <a:effectLst/>
                <a:uLnTx/>
                <a:uFillTx/>
                <a:latin typeface="Verdana"/>
                <a:ea typeface="+mn-ea"/>
                <a:cs typeface="Arial" charset="0"/>
              </a:rPr>
              <a:t>&gt; 7%</a:t>
            </a:r>
          </a:p>
        </p:txBody>
      </p:sp>
      <p:sp>
        <p:nvSpPr>
          <p:cNvPr id="107" name="CasellaDiTesto 106"/>
          <p:cNvSpPr txBox="1"/>
          <p:nvPr/>
        </p:nvSpPr>
        <p:spPr>
          <a:xfrm>
            <a:off x="2360352" y="3289721"/>
            <a:ext cx="1339473"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1000" b="1" i="0" u="none" strike="noStrike" kern="1200" cap="none" spc="0" normalizeH="0" baseline="0" noProof="0" dirty="0">
                <a:ln>
                  <a:noFill/>
                </a:ln>
                <a:solidFill>
                  <a:srgbClr val="53534E"/>
                </a:solidFill>
                <a:effectLst/>
                <a:uLnTx/>
                <a:uFillTx/>
                <a:latin typeface="Verdana"/>
                <a:ea typeface="+mn-ea"/>
                <a:cs typeface="Arial" charset="0"/>
              </a:rPr>
              <a:t>TIR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1000" b="1" i="0" u="none" strike="noStrike" kern="1200" cap="none" spc="0" normalizeH="0" baseline="0" noProof="0" dirty="0">
                <a:ln>
                  <a:noFill/>
                </a:ln>
                <a:solidFill>
                  <a:srgbClr val="53534E"/>
                </a:solidFill>
                <a:effectLst/>
                <a:uLnTx/>
                <a:uFillTx/>
                <a:latin typeface="Verdana"/>
                <a:ea typeface="+mn-ea"/>
                <a:cs typeface="Arial" charset="0"/>
              </a:rPr>
              <a:t>(</a:t>
            </a:r>
            <a:r>
              <a:rPr kumimoji="0" lang="it-IT" sz="1000" b="1" i="0" u="none" strike="noStrike" kern="1200" cap="none" spc="0" normalizeH="0" baseline="0" noProof="0" dirty="0" err="1">
                <a:ln>
                  <a:noFill/>
                </a:ln>
                <a:solidFill>
                  <a:srgbClr val="53534E"/>
                </a:solidFill>
                <a:effectLst/>
                <a:uLnTx/>
                <a:uFillTx/>
                <a:latin typeface="Verdana"/>
                <a:ea typeface="+mn-ea"/>
                <a:cs typeface="Arial" charset="0"/>
              </a:rPr>
              <a:t>pre</a:t>
            </a:r>
            <a:r>
              <a:rPr kumimoji="0" lang="it-IT" sz="1000" b="1" i="0" u="none" strike="noStrike" kern="1200" cap="none" spc="0" normalizeH="0" baseline="0" noProof="0" dirty="0">
                <a:ln>
                  <a:noFill/>
                </a:ln>
                <a:solidFill>
                  <a:srgbClr val="53534E"/>
                </a:solidFill>
                <a:effectLst/>
                <a:uLnTx/>
                <a:uFillTx/>
                <a:latin typeface="Verdana"/>
                <a:ea typeface="+mn-ea"/>
                <a:cs typeface="Arial" charset="0"/>
              </a:rPr>
              <a:t> incentivi)</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1000" b="1" i="0" u="none" strike="noStrike" kern="1200" cap="none" spc="0" normalizeH="0" baseline="0" noProof="0" dirty="0">
                <a:ln>
                  <a:noFill/>
                </a:ln>
                <a:solidFill>
                  <a:srgbClr val="53534E"/>
                </a:solidFill>
                <a:effectLst/>
                <a:uLnTx/>
                <a:uFillTx/>
                <a:latin typeface="Verdana"/>
                <a:ea typeface="+mn-ea"/>
                <a:cs typeface="Arial" charset="0"/>
              </a:rPr>
              <a:t>&gt; 4%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1000" b="1" i="0" u="none" strike="noStrike" kern="1200" cap="none" spc="0" normalizeH="0" baseline="0" noProof="0" dirty="0">
                <a:ln>
                  <a:noFill/>
                </a:ln>
                <a:solidFill>
                  <a:srgbClr val="53534E"/>
                </a:solidFill>
                <a:effectLst/>
                <a:uLnTx/>
                <a:uFillTx/>
                <a:latin typeface="Verdana"/>
                <a:ea typeface="+mn-ea"/>
                <a:cs typeface="Arial" charset="0"/>
              </a:rPr>
              <a:t>&lt; 7%</a:t>
            </a:r>
          </a:p>
        </p:txBody>
      </p:sp>
      <p:cxnSp>
        <p:nvCxnSpPr>
          <p:cNvPr id="110" name="Connettore 1 109"/>
          <p:cNvCxnSpPr/>
          <p:nvPr/>
        </p:nvCxnSpPr>
        <p:spPr bwMode="auto">
          <a:xfrm>
            <a:off x="3576189" y="3737882"/>
            <a:ext cx="225478" cy="0"/>
          </a:xfrm>
          <a:prstGeom prst="line">
            <a:avLst/>
          </a:prstGeom>
          <a:solidFill>
            <a:schemeClr val="accent1"/>
          </a:solidFill>
          <a:ln w="19050" cap="flat" cmpd="sng" algn="ctr">
            <a:solidFill>
              <a:srgbClr val="53534E">
                <a:alpha val="98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Connettore 1 112"/>
          <p:cNvCxnSpPr/>
          <p:nvPr/>
        </p:nvCxnSpPr>
        <p:spPr bwMode="auto">
          <a:xfrm>
            <a:off x="3576189" y="2493309"/>
            <a:ext cx="225478" cy="0"/>
          </a:xfrm>
          <a:prstGeom prst="line">
            <a:avLst/>
          </a:prstGeom>
          <a:solidFill>
            <a:schemeClr val="accent1"/>
          </a:solidFill>
          <a:ln w="19050" cap="flat" cmpd="sng" algn="ctr">
            <a:solidFill>
              <a:srgbClr val="53534E">
                <a:alpha val="98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Connettore 1 113"/>
          <p:cNvCxnSpPr/>
          <p:nvPr/>
        </p:nvCxnSpPr>
        <p:spPr bwMode="auto">
          <a:xfrm>
            <a:off x="3585135" y="4710457"/>
            <a:ext cx="225478" cy="0"/>
          </a:xfrm>
          <a:prstGeom prst="line">
            <a:avLst/>
          </a:prstGeom>
          <a:solidFill>
            <a:schemeClr val="accent1"/>
          </a:solidFill>
          <a:ln w="19050" cap="flat" cmpd="sng" algn="ctr">
            <a:solidFill>
              <a:srgbClr val="53534E">
                <a:alpha val="98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5" name="CasellaDiTesto 114"/>
          <p:cNvSpPr txBox="1"/>
          <p:nvPr/>
        </p:nvSpPr>
        <p:spPr>
          <a:xfrm>
            <a:off x="2326351" y="4404845"/>
            <a:ext cx="1339473" cy="55399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1000" b="1" i="0" u="none" strike="noStrike" kern="1200" cap="none" spc="0" normalizeH="0" baseline="0" noProof="0" dirty="0">
                <a:ln>
                  <a:noFill/>
                </a:ln>
                <a:solidFill>
                  <a:srgbClr val="53534E"/>
                </a:solidFill>
                <a:effectLst/>
                <a:uLnTx/>
                <a:uFillTx/>
                <a:latin typeface="Verdana"/>
                <a:ea typeface="+mn-ea"/>
                <a:cs typeface="Arial" charset="0"/>
              </a:rPr>
              <a:t>TIR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1000" b="1" i="0" u="none" strike="noStrike" kern="1200" cap="none" spc="0" normalizeH="0" baseline="0" noProof="0" dirty="0">
                <a:ln>
                  <a:noFill/>
                </a:ln>
                <a:solidFill>
                  <a:srgbClr val="53534E"/>
                </a:solidFill>
                <a:effectLst/>
                <a:uLnTx/>
                <a:uFillTx/>
                <a:latin typeface="Verdana"/>
                <a:ea typeface="+mn-ea"/>
                <a:cs typeface="Arial" charset="0"/>
              </a:rPr>
              <a:t>(</a:t>
            </a:r>
            <a:r>
              <a:rPr kumimoji="0" lang="it-IT" sz="1000" b="1" i="0" u="none" strike="noStrike" kern="1200" cap="none" spc="0" normalizeH="0" baseline="0" noProof="0" dirty="0" err="1">
                <a:ln>
                  <a:noFill/>
                </a:ln>
                <a:solidFill>
                  <a:srgbClr val="53534E"/>
                </a:solidFill>
                <a:effectLst/>
                <a:uLnTx/>
                <a:uFillTx/>
                <a:latin typeface="Verdana"/>
                <a:ea typeface="+mn-ea"/>
                <a:cs typeface="Arial" charset="0"/>
              </a:rPr>
              <a:t>pre</a:t>
            </a:r>
            <a:r>
              <a:rPr kumimoji="0" lang="it-IT" sz="1000" b="1" i="0" u="none" strike="noStrike" kern="1200" cap="none" spc="0" normalizeH="0" baseline="0" noProof="0" dirty="0">
                <a:ln>
                  <a:noFill/>
                </a:ln>
                <a:solidFill>
                  <a:srgbClr val="53534E"/>
                </a:solidFill>
                <a:effectLst/>
                <a:uLnTx/>
                <a:uFillTx/>
                <a:latin typeface="Verdana"/>
                <a:ea typeface="+mn-ea"/>
                <a:cs typeface="Arial" charset="0"/>
              </a:rPr>
              <a:t> incentivi)</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1000" b="1" i="0" u="none" strike="noStrike" kern="1200" cap="none" spc="0" normalizeH="0" baseline="0" noProof="0" dirty="0">
                <a:ln>
                  <a:noFill/>
                </a:ln>
                <a:solidFill>
                  <a:srgbClr val="53534E"/>
                </a:solidFill>
                <a:effectLst/>
                <a:uLnTx/>
                <a:uFillTx/>
                <a:latin typeface="Verdana"/>
                <a:ea typeface="+mn-ea"/>
                <a:cs typeface="Arial" charset="0"/>
              </a:rPr>
              <a:t>&lt; 4% o -vi </a:t>
            </a:r>
          </a:p>
        </p:txBody>
      </p:sp>
      <p:sp>
        <p:nvSpPr>
          <p:cNvPr id="117" name="CasellaDiTesto 116"/>
          <p:cNvSpPr txBox="1"/>
          <p:nvPr/>
        </p:nvSpPr>
        <p:spPr>
          <a:xfrm>
            <a:off x="4258947" y="5136666"/>
            <a:ext cx="593408" cy="2616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1100" b="1" i="0" u="none" strike="noStrike" kern="1200" cap="none" spc="0" normalizeH="0" baseline="0" noProof="0" dirty="0">
                <a:ln>
                  <a:noFill/>
                </a:ln>
                <a:solidFill>
                  <a:srgbClr val="53534E"/>
                </a:solidFill>
                <a:effectLst/>
                <a:uLnTx/>
                <a:uFillTx/>
                <a:latin typeface="Verdana"/>
                <a:ea typeface="+mn-ea"/>
                <a:cs typeface="Arial" charset="0"/>
              </a:rPr>
              <a:t>30%</a:t>
            </a:r>
          </a:p>
        </p:txBody>
      </p:sp>
      <p:sp>
        <p:nvSpPr>
          <p:cNvPr id="118" name="CasellaDiTesto 117"/>
          <p:cNvSpPr txBox="1"/>
          <p:nvPr/>
        </p:nvSpPr>
        <p:spPr>
          <a:xfrm>
            <a:off x="5750783" y="5136666"/>
            <a:ext cx="593408" cy="2616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1100" b="1" i="0" u="none" strike="noStrike" kern="1200" cap="none" spc="0" normalizeH="0" baseline="0" noProof="0" dirty="0">
                <a:ln>
                  <a:noFill/>
                </a:ln>
                <a:solidFill>
                  <a:srgbClr val="53534E"/>
                </a:solidFill>
                <a:effectLst/>
                <a:uLnTx/>
                <a:uFillTx/>
                <a:latin typeface="Verdana"/>
                <a:ea typeface="+mn-ea"/>
                <a:cs typeface="Arial" charset="0"/>
              </a:rPr>
              <a:t>60%</a:t>
            </a:r>
          </a:p>
        </p:txBody>
      </p:sp>
      <p:sp>
        <p:nvSpPr>
          <p:cNvPr id="119" name="CasellaDiTesto 118"/>
          <p:cNvSpPr txBox="1"/>
          <p:nvPr/>
        </p:nvSpPr>
        <p:spPr>
          <a:xfrm>
            <a:off x="7246591" y="5136666"/>
            <a:ext cx="593408" cy="261610"/>
          </a:xfrm>
          <a:prstGeom prst="rect">
            <a:avLst/>
          </a:prstGeom>
          <a:noFill/>
        </p:spPr>
        <p:txBody>
          <a:bodyPr wrap="square" rtlCol="0">
            <a:spAutoFit/>
          </a:bodyPr>
          <a:lstStyle>
            <a:defPPr>
              <a:defRPr lang="de-DE"/>
            </a:defPPr>
            <a:lvl1pPr>
              <a:defRPr sz="1200">
                <a:latin typeface="+mn-lt"/>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1100" b="1" i="0" u="none" strike="noStrike" kern="1200" cap="none" spc="0" normalizeH="0" baseline="0" noProof="0" dirty="0">
                <a:ln>
                  <a:noFill/>
                </a:ln>
                <a:solidFill>
                  <a:srgbClr val="53534E"/>
                </a:solidFill>
                <a:effectLst/>
                <a:uLnTx/>
                <a:uFillTx/>
                <a:latin typeface="Verdana"/>
                <a:ea typeface="+mn-ea"/>
                <a:cs typeface="Arial" charset="0"/>
              </a:rPr>
              <a:t>90%</a:t>
            </a:r>
          </a:p>
        </p:txBody>
      </p:sp>
      <p:cxnSp>
        <p:nvCxnSpPr>
          <p:cNvPr id="120" name="Connettore 1 119"/>
          <p:cNvCxnSpPr/>
          <p:nvPr/>
        </p:nvCxnSpPr>
        <p:spPr bwMode="auto">
          <a:xfrm flipV="1">
            <a:off x="4484584" y="4875210"/>
            <a:ext cx="0" cy="246454"/>
          </a:xfrm>
          <a:prstGeom prst="line">
            <a:avLst/>
          </a:prstGeom>
          <a:solidFill>
            <a:schemeClr val="accent1"/>
          </a:solidFill>
          <a:ln w="19050" cap="flat" cmpd="sng" algn="ctr">
            <a:solidFill>
              <a:srgbClr val="53534E">
                <a:alpha val="98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Connettore 1 120"/>
          <p:cNvCxnSpPr/>
          <p:nvPr/>
        </p:nvCxnSpPr>
        <p:spPr bwMode="auto">
          <a:xfrm flipV="1">
            <a:off x="5967796" y="4875074"/>
            <a:ext cx="0" cy="246454"/>
          </a:xfrm>
          <a:prstGeom prst="line">
            <a:avLst/>
          </a:prstGeom>
          <a:solidFill>
            <a:schemeClr val="accent1"/>
          </a:solidFill>
          <a:ln w="19050" cap="flat" cmpd="sng" algn="ctr">
            <a:solidFill>
              <a:srgbClr val="53534E">
                <a:alpha val="98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Connettore 1 121"/>
          <p:cNvCxnSpPr/>
          <p:nvPr/>
        </p:nvCxnSpPr>
        <p:spPr bwMode="auto">
          <a:xfrm flipV="1">
            <a:off x="7476200" y="4875074"/>
            <a:ext cx="0" cy="246454"/>
          </a:xfrm>
          <a:prstGeom prst="line">
            <a:avLst/>
          </a:prstGeom>
          <a:solidFill>
            <a:schemeClr val="accent1"/>
          </a:solidFill>
          <a:ln w="19050" cap="flat" cmpd="sng" algn="ctr">
            <a:solidFill>
              <a:srgbClr val="53534E">
                <a:alpha val="98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Connettore 2 139"/>
          <p:cNvCxnSpPr>
            <a:cxnSpLocks/>
          </p:cNvCxnSpPr>
          <p:nvPr/>
        </p:nvCxnSpPr>
        <p:spPr bwMode="auto">
          <a:xfrm flipV="1">
            <a:off x="6852403" y="2114335"/>
            <a:ext cx="0" cy="918963"/>
          </a:xfrm>
          <a:prstGeom prst="straightConnector1">
            <a:avLst/>
          </a:prstGeom>
          <a:solidFill>
            <a:schemeClr val="accent1"/>
          </a:solidFill>
          <a:ln w="57150" cap="flat" cmpd="sng" algn="ctr">
            <a:solidFill>
              <a:srgbClr val="FF0000"/>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Connettore 1 141"/>
          <p:cNvCxnSpPr>
            <a:cxnSpLocks/>
          </p:cNvCxnSpPr>
          <p:nvPr/>
        </p:nvCxnSpPr>
        <p:spPr bwMode="auto">
          <a:xfrm>
            <a:off x="7085990" y="2160086"/>
            <a:ext cx="0" cy="3240000"/>
          </a:xfrm>
          <a:prstGeom prst="line">
            <a:avLst/>
          </a:prstGeom>
          <a:solidFill>
            <a:schemeClr val="accent1"/>
          </a:solidFill>
          <a:ln w="1905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Connettore 4 11"/>
          <p:cNvCxnSpPr>
            <a:cxnSpLocks/>
            <a:stCxn id="65" idx="4"/>
          </p:cNvCxnSpPr>
          <p:nvPr/>
        </p:nvCxnSpPr>
        <p:spPr bwMode="auto">
          <a:xfrm rot="16200000" flipH="1">
            <a:off x="5064592" y="2444620"/>
            <a:ext cx="2170012" cy="3347365"/>
          </a:xfrm>
          <a:prstGeom prst="curvedConnector2">
            <a:avLst/>
          </a:prstGeom>
          <a:solidFill>
            <a:schemeClr val="accent1"/>
          </a:solidFill>
          <a:ln w="28575" cap="flat" cmpd="sng" algn="ctr">
            <a:solidFill>
              <a:srgbClr val="0070C0"/>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 name="CasellaDiTesto 77"/>
          <p:cNvSpPr txBox="1"/>
          <p:nvPr/>
        </p:nvSpPr>
        <p:spPr>
          <a:xfrm>
            <a:off x="6175728" y="3513676"/>
            <a:ext cx="1427252" cy="430887"/>
          </a:xfrm>
          <a:prstGeom prst="rect">
            <a:avLst/>
          </a:prstGeom>
          <a:solidFill>
            <a:schemeClr val="bg1"/>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1100" b="1" i="0" u="none" strike="noStrike" kern="1200" cap="none" spc="0" normalizeH="0" baseline="0" noProof="0" dirty="0">
                <a:ln>
                  <a:noFill/>
                </a:ln>
                <a:solidFill>
                  <a:srgbClr val="0070C0"/>
                </a:solidFill>
                <a:effectLst/>
                <a:uLnTx/>
                <a:uFillTx/>
                <a:latin typeface="Verdana"/>
                <a:ea typeface="+mn-ea"/>
                <a:cs typeface="Arial" charset="0"/>
              </a:rPr>
              <a:t>Fondo perduto Incentivi fiscali</a:t>
            </a:r>
          </a:p>
        </p:txBody>
      </p:sp>
      <p:sp>
        <p:nvSpPr>
          <p:cNvPr id="73" name="CasellaDiTesto 72"/>
          <p:cNvSpPr txBox="1"/>
          <p:nvPr/>
        </p:nvSpPr>
        <p:spPr>
          <a:xfrm>
            <a:off x="7017662" y="2078443"/>
            <a:ext cx="714106" cy="30777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1400" b="1" i="0" u="none" strike="noStrike" kern="1200" cap="none" spc="0" normalizeH="0" baseline="0" noProof="0" dirty="0" err="1">
                <a:ln>
                  <a:noFill/>
                </a:ln>
                <a:solidFill>
                  <a:srgbClr val="0070C0"/>
                </a:solidFill>
                <a:effectLst/>
                <a:uLnTx/>
                <a:uFillTx/>
                <a:latin typeface="Arial" charset="0"/>
                <a:ea typeface="+mn-ea"/>
                <a:cs typeface="Arial" charset="0"/>
              </a:rPr>
              <a:t>nZEB</a:t>
            </a:r>
            <a:endParaRPr kumimoji="0" lang="it-IT" sz="1400" b="1" i="0" u="none" strike="noStrike" kern="1200" cap="none" spc="0" normalizeH="0" baseline="0" noProof="0" dirty="0">
              <a:ln>
                <a:noFill/>
              </a:ln>
              <a:solidFill>
                <a:srgbClr val="0070C0"/>
              </a:solidFill>
              <a:effectLst/>
              <a:uLnTx/>
              <a:uFillTx/>
              <a:latin typeface="Arial" charset="0"/>
              <a:ea typeface="+mn-ea"/>
              <a:cs typeface="Arial" charset="0"/>
            </a:endParaRPr>
          </a:p>
        </p:txBody>
      </p:sp>
      <p:grpSp>
        <p:nvGrpSpPr>
          <p:cNvPr id="64" name="Gruppo 63"/>
          <p:cNvGrpSpPr/>
          <p:nvPr/>
        </p:nvGrpSpPr>
        <p:grpSpPr>
          <a:xfrm>
            <a:off x="3971949" y="2114333"/>
            <a:ext cx="1007933" cy="918964"/>
            <a:chOff x="4908217" y="3070144"/>
            <a:chExt cx="1368000" cy="1260000"/>
          </a:xfrm>
        </p:grpSpPr>
        <p:sp>
          <p:nvSpPr>
            <p:cNvPr id="65" name="Ovale 64"/>
            <p:cNvSpPr/>
            <p:nvPr/>
          </p:nvSpPr>
          <p:spPr>
            <a:xfrm>
              <a:off x="4908217" y="3070144"/>
              <a:ext cx="1368000" cy="1260000"/>
            </a:xfrm>
            <a:prstGeom prst="ellipse">
              <a:avLst/>
            </a:prstGeom>
            <a:solidFill>
              <a:schemeClr val="bg1">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200" b="0" i="0" u="none" strike="noStrike" kern="1200" cap="none" spc="0" normalizeH="0" baseline="0" noProof="0">
                <a:ln>
                  <a:noFill/>
                </a:ln>
                <a:solidFill>
                  <a:srgbClr val="FFFFFF"/>
                </a:solidFill>
                <a:effectLst/>
                <a:uLnTx/>
                <a:uFillTx/>
                <a:latin typeface="Verdana"/>
                <a:ea typeface="+mn-ea"/>
                <a:cs typeface="+mn-cs"/>
              </a:endParaRPr>
            </a:p>
          </p:txBody>
        </p:sp>
        <p:sp>
          <p:nvSpPr>
            <p:cNvPr id="66" name="Ovale 65"/>
            <p:cNvSpPr/>
            <p:nvPr/>
          </p:nvSpPr>
          <p:spPr bwMode="auto">
            <a:xfrm>
              <a:off x="5198332" y="3261179"/>
              <a:ext cx="343516" cy="330016"/>
            </a:xfrm>
            <a:prstGeom prst="ellipse">
              <a:avLst/>
            </a:prstGeom>
            <a:solidFill>
              <a:schemeClr val="bg1">
                <a:lumMod val="95000"/>
                <a:alpha val="80000"/>
              </a:schemeClr>
            </a:solidFill>
            <a:ln w="9525" cap="flat" cmpd="sng" algn="ctr">
              <a:solidFill>
                <a:srgbClr val="0070C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67" name="Ovale 66"/>
            <p:cNvSpPr/>
            <p:nvPr/>
          </p:nvSpPr>
          <p:spPr bwMode="auto">
            <a:xfrm>
              <a:off x="5391009" y="3559492"/>
              <a:ext cx="343516" cy="356043"/>
            </a:xfrm>
            <a:prstGeom prst="ellipse">
              <a:avLst/>
            </a:prstGeom>
            <a:solidFill>
              <a:srgbClr val="002060"/>
            </a:solidFill>
            <a:ln w="9525" cap="flat" cmpd="sng" algn="ctr">
              <a:solidFill>
                <a:srgbClr val="00206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68" name="Ovale 67"/>
            <p:cNvSpPr/>
            <p:nvPr/>
          </p:nvSpPr>
          <p:spPr bwMode="auto">
            <a:xfrm>
              <a:off x="5617854" y="3255429"/>
              <a:ext cx="343516" cy="330016"/>
            </a:xfrm>
            <a:prstGeom prst="ellipse">
              <a:avLst/>
            </a:prstGeom>
            <a:solidFill>
              <a:srgbClr val="00B0F0"/>
            </a:solidFill>
            <a:ln w="9525" cap="flat" cmpd="sng" algn="ctr">
              <a:solidFill>
                <a:srgbClr val="0070C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69" name="Ovale 68"/>
            <p:cNvSpPr/>
            <p:nvPr/>
          </p:nvSpPr>
          <p:spPr bwMode="auto">
            <a:xfrm>
              <a:off x="5804712" y="3710043"/>
              <a:ext cx="343516" cy="330016"/>
            </a:xfrm>
            <a:prstGeom prst="ellipse">
              <a:avLst/>
            </a:prstGeom>
            <a:solidFill>
              <a:srgbClr val="002060"/>
            </a:solidFill>
            <a:ln w="9525" cap="flat" cmpd="sng" algn="ctr">
              <a:solidFill>
                <a:srgbClr val="00206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89" name="Ovale 88"/>
            <p:cNvSpPr/>
            <p:nvPr/>
          </p:nvSpPr>
          <p:spPr bwMode="auto">
            <a:xfrm>
              <a:off x="4990750" y="3591068"/>
              <a:ext cx="343516" cy="356043"/>
            </a:xfrm>
            <a:prstGeom prst="ellipse">
              <a:avLst/>
            </a:prstGeom>
            <a:solidFill>
              <a:srgbClr val="002060"/>
            </a:solidFill>
            <a:ln w="9525" cap="flat" cmpd="sng" algn="ctr">
              <a:solidFill>
                <a:srgbClr val="00206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90" name="Ovale 89"/>
            <p:cNvSpPr/>
            <p:nvPr/>
          </p:nvSpPr>
          <p:spPr bwMode="auto">
            <a:xfrm>
              <a:off x="5411985" y="3951570"/>
              <a:ext cx="343516" cy="356043"/>
            </a:xfrm>
            <a:prstGeom prst="ellipse">
              <a:avLst/>
            </a:prstGeom>
            <a:solidFill>
              <a:srgbClr val="00B0F0"/>
            </a:solidFill>
            <a:ln w="9525" cap="flat" cmpd="sng" algn="ctr">
              <a:solidFill>
                <a:srgbClr val="0070C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91" name="Gruppo 90"/>
          <p:cNvGrpSpPr/>
          <p:nvPr/>
        </p:nvGrpSpPr>
        <p:grpSpPr>
          <a:xfrm>
            <a:off x="6342818" y="4152950"/>
            <a:ext cx="1007933" cy="918964"/>
            <a:chOff x="6177136" y="4149079"/>
            <a:chExt cx="1368000" cy="1260000"/>
          </a:xfrm>
        </p:grpSpPr>
        <p:sp>
          <p:nvSpPr>
            <p:cNvPr id="92" name="Ovale 91"/>
            <p:cNvSpPr/>
            <p:nvPr/>
          </p:nvSpPr>
          <p:spPr>
            <a:xfrm>
              <a:off x="6177136" y="4149079"/>
              <a:ext cx="1368000" cy="1260000"/>
            </a:xfrm>
            <a:prstGeom prst="ellipse">
              <a:avLst/>
            </a:prstGeom>
            <a:solidFill>
              <a:schemeClr val="bg1">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200" b="0" i="0" u="none" strike="noStrike" kern="1200" cap="none" spc="0" normalizeH="0" baseline="0" noProof="0">
                <a:ln>
                  <a:noFill/>
                </a:ln>
                <a:solidFill>
                  <a:srgbClr val="FFFFFF"/>
                </a:solidFill>
                <a:effectLst/>
                <a:uLnTx/>
                <a:uFillTx/>
                <a:latin typeface="Verdana"/>
                <a:ea typeface="+mn-ea"/>
                <a:cs typeface="+mn-cs"/>
              </a:endParaRPr>
            </a:p>
          </p:txBody>
        </p:sp>
        <p:sp>
          <p:nvSpPr>
            <p:cNvPr id="93" name="Ovale 92"/>
            <p:cNvSpPr/>
            <p:nvPr/>
          </p:nvSpPr>
          <p:spPr bwMode="auto">
            <a:xfrm>
              <a:off x="6273615" y="4721971"/>
              <a:ext cx="343516" cy="356043"/>
            </a:xfrm>
            <a:prstGeom prst="ellipse">
              <a:avLst/>
            </a:prstGeom>
            <a:solidFill>
              <a:srgbClr val="00B0F0"/>
            </a:solidFill>
            <a:ln w="9525" cap="flat" cmpd="sng" algn="ctr">
              <a:solidFill>
                <a:srgbClr val="0070C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94" name="Ovale 93"/>
            <p:cNvSpPr/>
            <p:nvPr/>
          </p:nvSpPr>
          <p:spPr bwMode="auto">
            <a:xfrm>
              <a:off x="6927252" y="4931350"/>
              <a:ext cx="343516" cy="330016"/>
            </a:xfrm>
            <a:prstGeom prst="ellipse">
              <a:avLst/>
            </a:prstGeom>
            <a:solidFill>
              <a:srgbClr val="00B0F0"/>
            </a:solidFill>
            <a:ln w="9525" cap="flat" cmpd="sng" algn="ctr">
              <a:solidFill>
                <a:srgbClr val="0070C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95" name="Ovale 94"/>
            <p:cNvSpPr/>
            <p:nvPr/>
          </p:nvSpPr>
          <p:spPr bwMode="auto">
            <a:xfrm>
              <a:off x="6756152" y="4227192"/>
              <a:ext cx="343516" cy="330016"/>
            </a:xfrm>
            <a:prstGeom prst="ellipse">
              <a:avLst/>
            </a:prstGeom>
            <a:solidFill>
              <a:schemeClr val="bg1">
                <a:lumMod val="95000"/>
                <a:alpha val="80000"/>
              </a:schemeClr>
            </a:solidFill>
            <a:ln w="9525" cap="flat" cmpd="sng" algn="ctr">
              <a:solidFill>
                <a:srgbClr val="0070C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96" name="Ovale 95"/>
            <p:cNvSpPr/>
            <p:nvPr/>
          </p:nvSpPr>
          <p:spPr bwMode="auto">
            <a:xfrm>
              <a:off x="6763412" y="4602540"/>
              <a:ext cx="343516" cy="356043"/>
            </a:xfrm>
            <a:prstGeom prst="ellipse">
              <a:avLst/>
            </a:prstGeom>
            <a:solidFill>
              <a:schemeClr val="bg1">
                <a:lumMod val="95000"/>
                <a:alpha val="80000"/>
              </a:schemeClr>
            </a:solidFill>
            <a:ln w="9525" cap="flat" cmpd="sng" algn="ctr">
              <a:solidFill>
                <a:srgbClr val="0070C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97" name="Ovale 96"/>
            <p:cNvSpPr/>
            <p:nvPr/>
          </p:nvSpPr>
          <p:spPr bwMode="auto">
            <a:xfrm>
              <a:off x="6407054" y="4345666"/>
              <a:ext cx="343516" cy="330016"/>
            </a:xfrm>
            <a:prstGeom prst="ellipse">
              <a:avLst/>
            </a:prstGeom>
            <a:solidFill>
              <a:srgbClr val="002060"/>
            </a:solidFill>
            <a:ln w="9525" cap="flat" cmpd="sng" algn="ctr">
              <a:solidFill>
                <a:srgbClr val="00206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98" name="Ovale 97"/>
            <p:cNvSpPr/>
            <p:nvPr/>
          </p:nvSpPr>
          <p:spPr bwMode="auto">
            <a:xfrm>
              <a:off x="7134010" y="4567743"/>
              <a:ext cx="343516" cy="356043"/>
            </a:xfrm>
            <a:prstGeom prst="ellipse">
              <a:avLst/>
            </a:prstGeom>
            <a:solidFill>
              <a:srgbClr val="00B0F0"/>
            </a:solidFill>
            <a:ln w="9525" cap="flat" cmpd="sng" algn="ctr">
              <a:solidFill>
                <a:srgbClr val="0070C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99" name="Ovale 98"/>
            <p:cNvSpPr/>
            <p:nvPr/>
          </p:nvSpPr>
          <p:spPr bwMode="auto">
            <a:xfrm>
              <a:off x="6558527" y="5006628"/>
              <a:ext cx="343516" cy="356043"/>
            </a:xfrm>
            <a:prstGeom prst="ellipse">
              <a:avLst/>
            </a:prstGeom>
            <a:solidFill>
              <a:schemeClr val="bg1">
                <a:lumMod val="95000"/>
                <a:alpha val="80000"/>
              </a:schemeClr>
            </a:solidFill>
            <a:ln w="9525" cap="flat" cmpd="sng" algn="ctr">
              <a:solidFill>
                <a:srgbClr val="0070C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grpSp>
      <p:sp>
        <p:nvSpPr>
          <p:cNvPr id="112" name="Rettangolo 111"/>
          <p:cNvSpPr/>
          <p:nvPr/>
        </p:nvSpPr>
        <p:spPr>
          <a:xfrm>
            <a:off x="4095735" y="1796797"/>
            <a:ext cx="760357" cy="253916"/>
          </a:xfrm>
          <a:prstGeom prst="rect">
            <a:avLst/>
          </a:prstGeom>
          <a:solidFill>
            <a:schemeClr val="bg1">
              <a:lumMod val="95000"/>
            </a:schemeClr>
          </a:solidFill>
          <a:ln w="19050">
            <a:no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1" indent="0" algn="ctr" defTabSz="914400" rtl="0" eaLnBrk="0" fontAlgn="base" latinLnBrk="0" hangingPunct="0">
              <a:lnSpc>
                <a:spcPct val="100000"/>
              </a:lnSpc>
              <a:spcBef>
                <a:spcPct val="0"/>
              </a:spcBef>
              <a:spcAft>
                <a:spcPct val="0"/>
              </a:spcAft>
              <a:buClrTx/>
              <a:buSzTx/>
              <a:buFontTx/>
              <a:buNone/>
              <a:tabLst>
                <a:tab pos="180975" algn="l"/>
              </a:tabLst>
              <a:defRPr/>
            </a:pPr>
            <a:r>
              <a:rPr kumimoji="0" lang="it-IT" sz="1050" b="1" i="0" u="none" strike="noStrike" kern="1200" cap="none" spc="0" normalizeH="0" baseline="0" noProof="0" dirty="0">
                <a:ln>
                  <a:noFill/>
                </a:ln>
                <a:solidFill>
                  <a:srgbClr val="53534E"/>
                </a:solidFill>
                <a:effectLst/>
                <a:uLnTx/>
                <a:uFillTx/>
                <a:latin typeface="Verdana"/>
                <a:ea typeface="+mn-ea"/>
                <a:cs typeface="+mn-cs"/>
              </a:rPr>
              <a:t>MIX 1</a:t>
            </a:r>
            <a:endParaRPr kumimoji="0" lang="it-IT" sz="1050" b="1" i="0" u="none" strike="noStrike" kern="1200" cap="none" spc="0" normalizeH="0" baseline="0" noProof="0" dirty="0">
              <a:ln>
                <a:noFill/>
              </a:ln>
              <a:solidFill>
                <a:srgbClr val="53534E"/>
              </a:solidFill>
              <a:effectLst/>
              <a:uLnTx/>
              <a:uFillTx/>
              <a:latin typeface="Verdana" pitchFamily="34" charset="0"/>
              <a:ea typeface="+mn-ea"/>
              <a:cs typeface="+mn-cs"/>
            </a:endParaRPr>
          </a:p>
        </p:txBody>
      </p:sp>
      <p:sp>
        <p:nvSpPr>
          <p:cNvPr id="126" name="Rettangolo 125"/>
          <p:cNvSpPr/>
          <p:nvPr/>
        </p:nvSpPr>
        <p:spPr>
          <a:xfrm>
            <a:off x="4308952" y="3756796"/>
            <a:ext cx="760357" cy="253916"/>
          </a:xfrm>
          <a:prstGeom prst="rect">
            <a:avLst/>
          </a:prstGeom>
          <a:solidFill>
            <a:schemeClr val="bg1">
              <a:lumMod val="95000"/>
            </a:schemeClr>
          </a:solidFill>
          <a:ln w="19050">
            <a:no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1" indent="0" algn="ctr" defTabSz="914400" rtl="0" eaLnBrk="0" fontAlgn="base" latinLnBrk="0" hangingPunct="0">
              <a:lnSpc>
                <a:spcPct val="100000"/>
              </a:lnSpc>
              <a:spcBef>
                <a:spcPct val="0"/>
              </a:spcBef>
              <a:spcAft>
                <a:spcPct val="0"/>
              </a:spcAft>
              <a:buClrTx/>
              <a:buSzTx/>
              <a:buFontTx/>
              <a:buNone/>
              <a:tabLst>
                <a:tab pos="180975" algn="l"/>
              </a:tabLst>
              <a:defRPr/>
            </a:pPr>
            <a:r>
              <a:rPr kumimoji="0" lang="it-IT" sz="1050" b="1" i="0" u="none" strike="noStrike" kern="1200" cap="none" spc="0" normalizeH="0" baseline="0" noProof="0" dirty="0">
                <a:ln>
                  <a:noFill/>
                </a:ln>
                <a:solidFill>
                  <a:srgbClr val="53534E"/>
                </a:solidFill>
                <a:effectLst/>
                <a:uLnTx/>
                <a:uFillTx/>
                <a:latin typeface="Verdana"/>
                <a:ea typeface="+mn-ea"/>
                <a:cs typeface="+mn-cs"/>
              </a:rPr>
              <a:t> MIX 2</a:t>
            </a:r>
            <a:endParaRPr kumimoji="0" lang="it-IT" sz="1050" b="1" i="0" u="none" strike="noStrike" kern="1200" cap="none" spc="0" normalizeH="0" baseline="0" noProof="0" dirty="0">
              <a:ln>
                <a:noFill/>
              </a:ln>
              <a:solidFill>
                <a:srgbClr val="53534E"/>
              </a:solidFill>
              <a:effectLst/>
              <a:uLnTx/>
              <a:uFillTx/>
              <a:latin typeface="Verdana" pitchFamily="34" charset="0"/>
              <a:ea typeface="+mn-ea"/>
              <a:cs typeface="+mn-cs"/>
            </a:endParaRPr>
          </a:p>
        </p:txBody>
      </p:sp>
      <p:sp>
        <p:nvSpPr>
          <p:cNvPr id="143" name="Rettangolo 142"/>
          <p:cNvSpPr/>
          <p:nvPr/>
        </p:nvSpPr>
        <p:spPr>
          <a:xfrm>
            <a:off x="7500886" y="4468287"/>
            <a:ext cx="760357" cy="253916"/>
          </a:xfrm>
          <a:prstGeom prst="rect">
            <a:avLst/>
          </a:prstGeom>
          <a:solidFill>
            <a:schemeClr val="bg1">
              <a:lumMod val="95000"/>
            </a:schemeClr>
          </a:solidFill>
          <a:ln w="19050">
            <a:no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1" indent="0" algn="ctr" defTabSz="914400" rtl="0" eaLnBrk="0" fontAlgn="base" latinLnBrk="0" hangingPunct="0">
              <a:lnSpc>
                <a:spcPct val="100000"/>
              </a:lnSpc>
              <a:spcBef>
                <a:spcPct val="0"/>
              </a:spcBef>
              <a:spcAft>
                <a:spcPct val="0"/>
              </a:spcAft>
              <a:buClrTx/>
              <a:buSzTx/>
              <a:buFontTx/>
              <a:buNone/>
              <a:tabLst>
                <a:tab pos="180975" algn="l"/>
              </a:tabLst>
              <a:defRPr/>
            </a:pPr>
            <a:r>
              <a:rPr kumimoji="0" lang="it-IT" sz="1050" b="1" i="0" u="none" strike="noStrike" kern="1200" cap="none" spc="0" normalizeH="0" baseline="0" noProof="0" dirty="0">
                <a:ln>
                  <a:noFill/>
                </a:ln>
                <a:solidFill>
                  <a:srgbClr val="53534E"/>
                </a:solidFill>
                <a:effectLst/>
                <a:uLnTx/>
                <a:uFillTx/>
                <a:latin typeface="Verdana"/>
                <a:ea typeface="+mn-ea"/>
                <a:cs typeface="+mn-cs"/>
              </a:rPr>
              <a:t>MIX 3</a:t>
            </a:r>
            <a:endParaRPr kumimoji="0" lang="it-IT" sz="1050" b="1" i="0" u="none" strike="noStrike" kern="1200" cap="none" spc="0" normalizeH="0" baseline="0" noProof="0" dirty="0">
              <a:ln>
                <a:noFill/>
              </a:ln>
              <a:solidFill>
                <a:srgbClr val="53534E"/>
              </a:solidFill>
              <a:effectLst/>
              <a:uLnTx/>
              <a:uFillTx/>
              <a:latin typeface="Verdana" pitchFamily="34" charset="0"/>
              <a:ea typeface="+mn-ea"/>
              <a:cs typeface="+mn-cs"/>
            </a:endParaRPr>
          </a:p>
        </p:txBody>
      </p:sp>
      <p:sp>
        <p:nvSpPr>
          <p:cNvPr id="144" name="Rettangolo 143"/>
          <p:cNvSpPr/>
          <p:nvPr/>
        </p:nvSpPr>
        <p:spPr>
          <a:xfrm>
            <a:off x="1377559" y="5245438"/>
            <a:ext cx="2861228" cy="253916"/>
          </a:xfrm>
          <a:prstGeom prst="rect">
            <a:avLst/>
          </a:prstGeom>
          <a:ln w="19050">
            <a:no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1" indent="0" algn="l" defTabSz="914400" rtl="0" eaLnBrk="0" fontAlgn="base" latinLnBrk="0" hangingPunct="0">
              <a:lnSpc>
                <a:spcPct val="100000"/>
              </a:lnSpc>
              <a:spcBef>
                <a:spcPct val="0"/>
              </a:spcBef>
              <a:spcAft>
                <a:spcPct val="0"/>
              </a:spcAft>
              <a:buClrTx/>
              <a:buSzTx/>
              <a:buFontTx/>
              <a:buNone/>
              <a:tabLst>
                <a:tab pos="180975" algn="l"/>
              </a:tabLst>
              <a:defRPr/>
            </a:pPr>
            <a:r>
              <a:rPr kumimoji="0" lang="it-IT" sz="1050" b="0" i="0" u="none" strike="noStrike" kern="1200" cap="none" spc="0" normalizeH="0" baseline="0" noProof="0" dirty="0">
                <a:ln>
                  <a:noFill/>
                </a:ln>
                <a:solidFill>
                  <a:srgbClr val="53534E"/>
                </a:solidFill>
                <a:effectLst/>
                <a:uLnTx/>
                <a:uFillTx/>
                <a:latin typeface="Verdana"/>
                <a:ea typeface="+mn-ea"/>
                <a:cs typeface="+mn-cs"/>
              </a:rPr>
              <a:t>Potenziale di risparmio/redditività: </a:t>
            </a:r>
            <a:endParaRPr kumimoji="0" lang="it-IT" sz="1050" b="0" i="0" u="none" strike="noStrike" kern="1200" cap="none" spc="0" normalizeH="0" baseline="0" noProof="0" dirty="0">
              <a:ln>
                <a:noFill/>
              </a:ln>
              <a:solidFill>
                <a:srgbClr val="53534E"/>
              </a:solidFill>
              <a:effectLst/>
              <a:uLnTx/>
              <a:uFillTx/>
              <a:latin typeface="Verdana" pitchFamily="34" charset="0"/>
              <a:ea typeface="+mn-ea"/>
              <a:cs typeface="+mn-cs"/>
            </a:endParaRPr>
          </a:p>
        </p:txBody>
      </p:sp>
      <p:grpSp>
        <p:nvGrpSpPr>
          <p:cNvPr id="145" name="Gruppo 144"/>
          <p:cNvGrpSpPr/>
          <p:nvPr/>
        </p:nvGrpSpPr>
        <p:grpSpPr>
          <a:xfrm>
            <a:off x="1431807" y="5498585"/>
            <a:ext cx="2720714" cy="276935"/>
            <a:chOff x="4817819" y="6189636"/>
            <a:chExt cx="3012421" cy="303767"/>
          </a:xfrm>
        </p:grpSpPr>
        <p:grpSp>
          <p:nvGrpSpPr>
            <p:cNvPr id="146" name="Gruppo 145"/>
            <p:cNvGrpSpPr/>
            <p:nvPr/>
          </p:nvGrpSpPr>
          <p:grpSpPr>
            <a:xfrm>
              <a:off x="4817819" y="6189636"/>
              <a:ext cx="981501" cy="303766"/>
              <a:chOff x="8325784" y="5439580"/>
              <a:chExt cx="981501" cy="303766"/>
            </a:xfrm>
          </p:grpSpPr>
          <p:sp>
            <p:nvSpPr>
              <p:cNvPr id="153" name="Ovale 152"/>
              <p:cNvSpPr/>
              <p:nvPr/>
            </p:nvSpPr>
            <p:spPr bwMode="auto">
              <a:xfrm>
                <a:off x="8325784" y="5439580"/>
                <a:ext cx="279174" cy="286957"/>
              </a:xfrm>
              <a:prstGeom prst="ellipse">
                <a:avLst/>
              </a:prstGeom>
              <a:solidFill>
                <a:srgbClr val="002060"/>
              </a:solidFill>
              <a:ln w="9525" cap="flat" cmpd="sng" algn="ctr">
                <a:solidFill>
                  <a:srgbClr val="00206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54" name="Rettangolo 153"/>
              <p:cNvSpPr/>
              <p:nvPr/>
            </p:nvSpPr>
            <p:spPr>
              <a:xfrm>
                <a:off x="8643838" y="5456390"/>
                <a:ext cx="663447" cy="286956"/>
              </a:xfrm>
              <a:prstGeom prst="rect">
                <a:avLst/>
              </a:prstGeom>
              <a:ln w="19050">
                <a:no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1" indent="0" algn="l" defTabSz="914400" rtl="0" eaLnBrk="0" fontAlgn="base" latinLnBrk="0" hangingPunct="0">
                  <a:lnSpc>
                    <a:spcPct val="100000"/>
                  </a:lnSpc>
                  <a:spcBef>
                    <a:spcPct val="0"/>
                  </a:spcBef>
                  <a:spcAft>
                    <a:spcPct val="0"/>
                  </a:spcAft>
                  <a:buClrTx/>
                  <a:buSzTx/>
                  <a:buFontTx/>
                  <a:buNone/>
                  <a:tabLst>
                    <a:tab pos="180975" algn="l"/>
                  </a:tabLst>
                  <a:defRPr/>
                </a:pPr>
                <a:r>
                  <a:rPr kumimoji="0" lang="it-IT" sz="1100" b="0" i="0" u="none" strike="noStrike" kern="1200" cap="none" spc="0" normalizeH="0" baseline="0" noProof="0" dirty="0">
                    <a:ln>
                      <a:noFill/>
                    </a:ln>
                    <a:solidFill>
                      <a:srgbClr val="53534E"/>
                    </a:solidFill>
                    <a:effectLst/>
                    <a:uLnTx/>
                    <a:uFillTx/>
                    <a:latin typeface="Verdana"/>
                    <a:ea typeface="+mn-ea"/>
                    <a:cs typeface="+mn-cs"/>
                  </a:rPr>
                  <a:t>Alta</a:t>
                </a:r>
                <a:endParaRPr kumimoji="0" lang="it-IT" sz="1100" b="0" i="0" u="none" strike="noStrike" kern="1200" cap="none" spc="0" normalizeH="0" baseline="0" noProof="0" dirty="0">
                  <a:ln>
                    <a:noFill/>
                  </a:ln>
                  <a:solidFill>
                    <a:srgbClr val="53534E"/>
                  </a:solidFill>
                  <a:effectLst/>
                  <a:uLnTx/>
                  <a:uFillTx/>
                  <a:latin typeface="Verdana" pitchFamily="34" charset="0"/>
                  <a:ea typeface="+mn-ea"/>
                  <a:cs typeface="+mn-cs"/>
                </a:endParaRPr>
              </a:p>
            </p:txBody>
          </p:sp>
        </p:grpSp>
        <p:grpSp>
          <p:nvGrpSpPr>
            <p:cNvPr id="147" name="Gruppo 146"/>
            <p:cNvGrpSpPr/>
            <p:nvPr/>
          </p:nvGrpSpPr>
          <p:grpSpPr>
            <a:xfrm>
              <a:off x="5861934" y="6189636"/>
              <a:ext cx="914645" cy="303767"/>
              <a:chOff x="8325783" y="5848134"/>
              <a:chExt cx="914645" cy="303767"/>
            </a:xfrm>
          </p:grpSpPr>
          <p:sp>
            <p:nvSpPr>
              <p:cNvPr id="151" name="Ovale 150"/>
              <p:cNvSpPr/>
              <p:nvPr/>
            </p:nvSpPr>
            <p:spPr bwMode="auto">
              <a:xfrm>
                <a:off x="8325783" y="5848134"/>
                <a:ext cx="279174" cy="286957"/>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52" name="Rettangolo 151"/>
              <p:cNvSpPr/>
              <p:nvPr/>
            </p:nvSpPr>
            <p:spPr>
              <a:xfrm>
                <a:off x="8576980" y="5864945"/>
                <a:ext cx="663448" cy="286956"/>
              </a:xfrm>
              <a:prstGeom prst="rect">
                <a:avLst/>
              </a:prstGeom>
              <a:noFill/>
              <a:ln w="19050">
                <a:no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1" indent="0" algn="l" defTabSz="914400" rtl="0" eaLnBrk="0" fontAlgn="base" latinLnBrk="0" hangingPunct="0">
                  <a:lnSpc>
                    <a:spcPct val="100000"/>
                  </a:lnSpc>
                  <a:spcBef>
                    <a:spcPct val="0"/>
                  </a:spcBef>
                  <a:spcAft>
                    <a:spcPct val="0"/>
                  </a:spcAft>
                  <a:buClrTx/>
                  <a:buSzTx/>
                  <a:buFontTx/>
                  <a:buNone/>
                  <a:tabLst>
                    <a:tab pos="180975" algn="l"/>
                  </a:tabLst>
                  <a:defRPr/>
                </a:pPr>
                <a:r>
                  <a:rPr kumimoji="0" lang="it-IT" sz="1100" b="0" i="0" u="none" strike="noStrike" kern="1200" cap="none" spc="0" normalizeH="0" baseline="0" noProof="0" dirty="0">
                    <a:ln>
                      <a:noFill/>
                    </a:ln>
                    <a:solidFill>
                      <a:srgbClr val="53534E"/>
                    </a:solidFill>
                    <a:effectLst/>
                    <a:uLnTx/>
                    <a:uFillTx/>
                    <a:latin typeface="Verdana"/>
                    <a:ea typeface="+mn-ea"/>
                    <a:cs typeface="+mn-cs"/>
                  </a:rPr>
                  <a:t>Media</a:t>
                </a:r>
                <a:endParaRPr kumimoji="0" lang="it-IT" sz="1100" b="0" i="0" u="none" strike="noStrike" kern="1200" cap="none" spc="0" normalizeH="0" baseline="0" noProof="0" dirty="0">
                  <a:ln>
                    <a:noFill/>
                  </a:ln>
                  <a:solidFill>
                    <a:srgbClr val="53534E"/>
                  </a:solidFill>
                  <a:effectLst/>
                  <a:uLnTx/>
                  <a:uFillTx/>
                  <a:latin typeface="Verdana" pitchFamily="34" charset="0"/>
                  <a:ea typeface="+mn-ea"/>
                  <a:cs typeface="+mn-cs"/>
                </a:endParaRPr>
              </a:p>
            </p:txBody>
          </p:sp>
        </p:grpSp>
        <p:grpSp>
          <p:nvGrpSpPr>
            <p:cNvPr id="148" name="Gruppo 147"/>
            <p:cNvGrpSpPr/>
            <p:nvPr/>
          </p:nvGrpSpPr>
          <p:grpSpPr>
            <a:xfrm>
              <a:off x="6906049" y="6189636"/>
              <a:ext cx="924191" cy="303766"/>
              <a:chOff x="8325782" y="6176337"/>
              <a:chExt cx="924191" cy="303766"/>
            </a:xfrm>
          </p:grpSpPr>
          <p:sp>
            <p:nvSpPr>
              <p:cNvPr id="149" name="Ovale 148"/>
              <p:cNvSpPr/>
              <p:nvPr/>
            </p:nvSpPr>
            <p:spPr bwMode="auto">
              <a:xfrm>
                <a:off x="8325782" y="6176337"/>
                <a:ext cx="279174" cy="286957"/>
              </a:xfrm>
              <a:prstGeom prst="ellipse">
                <a:avLst/>
              </a:prstGeom>
              <a:solidFill>
                <a:schemeClr val="bg1">
                  <a:lumMod val="95000"/>
                </a:schemeClr>
              </a:solidFill>
              <a:ln w="9525" cap="flat" cmpd="sng" algn="ctr">
                <a:solidFill>
                  <a:srgbClr val="0070C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50" name="Rettangolo 149"/>
              <p:cNvSpPr/>
              <p:nvPr/>
            </p:nvSpPr>
            <p:spPr>
              <a:xfrm>
                <a:off x="8586528" y="6193147"/>
                <a:ext cx="663445" cy="286956"/>
              </a:xfrm>
              <a:prstGeom prst="rect">
                <a:avLst/>
              </a:prstGeom>
              <a:noFill/>
              <a:ln w="19050">
                <a:no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1" indent="0" algn="l" defTabSz="914400" rtl="0" eaLnBrk="0" fontAlgn="base" latinLnBrk="0" hangingPunct="0">
                  <a:lnSpc>
                    <a:spcPct val="100000"/>
                  </a:lnSpc>
                  <a:spcBef>
                    <a:spcPct val="0"/>
                  </a:spcBef>
                  <a:spcAft>
                    <a:spcPct val="0"/>
                  </a:spcAft>
                  <a:buClrTx/>
                  <a:buSzTx/>
                  <a:buFontTx/>
                  <a:buNone/>
                  <a:tabLst>
                    <a:tab pos="180975" algn="l"/>
                  </a:tabLst>
                  <a:defRPr/>
                </a:pPr>
                <a:r>
                  <a:rPr kumimoji="0" lang="it-IT" sz="1100" b="0" i="0" u="none" strike="noStrike" kern="1200" cap="none" spc="0" normalizeH="0" baseline="0" noProof="0" dirty="0">
                    <a:ln>
                      <a:noFill/>
                    </a:ln>
                    <a:solidFill>
                      <a:srgbClr val="53534E"/>
                    </a:solidFill>
                    <a:effectLst/>
                    <a:uLnTx/>
                    <a:uFillTx/>
                    <a:latin typeface="Verdana"/>
                    <a:ea typeface="+mn-ea"/>
                    <a:cs typeface="+mn-cs"/>
                  </a:rPr>
                  <a:t>Bassa</a:t>
                </a:r>
                <a:endParaRPr kumimoji="0" lang="it-IT" sz="1100" b="0" i="0" u="none" strike="noStrike" kern="1200" cap="none" spc="0" normalizeH="0" baseline="0" noProof="0" dirty="0">
                  <a:ln>
                    <a:noFill/>
                  </a:ln>
                  <a:solidFill>
                    <a:srgbClr val="53534E"/>
                  </a:solidFill>
                  <a:effectLst/>
                  <a:uLnTx/>
                  <a:uFillTx/>
                  <a:latin typeface="Verdana" pitchFamily="34" charset="0"/>
                  <a:ea typeface="+mn-ea"/>
                  <a:cs typeface="+mn-cs"/>
                </a:endParaRPr>
              </a:p>
            </p:txBody>
          </p:sp>
        </p:grpSp>
      </p:grpSp>
      <p:sp>
        <p:nvSpPr>
          <p:cNvPr id="87" name="Rettangolo arrotondato 41">
            <a:extLst>
              <a:ext uri="{FF2B5EF4-FFF2-40B4-BE49-F238E27FC236}">
                <a16:creationId xmlns:a16="http://schemas.microsoft.com/office/drawing/2014/main" id="{83016224-F318-4DF6-A9A9-640734FF8893}"/>
              </a:ext>
            </a:extLst>
          </p:cNvPr>
          <p:cNvSpPr/>
          <p:nvPr/>
        </p:nvSpPr>
        <p:spPr>
          <a:xfrm>
            <a:off x="276049" y="5866039"/>
            <a:ext cx="11544475" cy="576995"/>
          </a:xfrm>
          <a:prstGeom prst="roundRect">
            <a:avLst/>
          </a:prstGeom>
          <a:solidFill>
            <a:schemeClr val="bg1">
              <a:lumMod val="95000"/>
              <a:alpha val="50196"/>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srgbClr val="53534E"/>
                </a:solidFill>
                <a:effectLst/>
                <a:uLnTx/>
                <a:uFillTx/>
                <a:latin typeface="Verdana"/>
                <a:ea typeface="+mn-ea"/>
                <a:cs typeface="+mn-cs"/>
              </a:rPr>
              <a:t>In fase di strutturazione di un bando di gara e della determinazione degli investimenti minimi, è necessario tenere in piena considerazione il livello di sostenibilità economica e finanziaria del progetto per la ESCo</a:t>
            </a:r>
          </a:p>
        </p:txBody>
      </p:sp>
    </p:spTree>
    <p:extLst>
      <p:ext uri="{BB962C8B-B14F-4D97-AF65-F5344CB8AC3E}">
        <p14:creationId xmlns:p14="http://schemas.microsoft.com/office/powerpoint/2010/main" val="2905150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2"/>
          <p:cNvSpPr>
            <a:spLocks noGrp="1" noChangeArrowheads="1"/>
          </p:cNvSpPr>
          <p:nvPr>
            <p:ph type="title"/>
          </p:nvPr>
        </p:nvSpPr>
        <p:spPr>
          <a:xfrm>
            <a:off x="200594" y="34532"/>
            <a:ext cx="10442573" cy="970948"/>
          </a:xfrm>
        </p:spPr>
        <p:txBody>
          <a:bodyPr/>
          <a:lstStyle/>
          <a:p>
            <a:r>
              <a:rPr lang="it-IT" dirty="0">
                <a:solidFill>
                  <a:srgbClr val="53534E"/>
                </a:solidFill>
                <a:latin typeface="Verdana" panose="020B0604030504040204" pitchFamily="34" charset="0"/>
                <a:ea typeface="Verdana" panose="020B0604030504040204" pitchFamily="34" charset="0"/>
                <a:cs typeface="Verdana" panose="020B0604030504040204" pitchFamily="34" charset="0"/>
              </a:rPr>
              <a:t>EFFICIENZA ENERGETICA SUL PATRIMONIO PUBBLICO</a:t>
            </a:r>
            <a:br>
              <a:rPr lang="en-US" dirty="0">
                <a:solidFill>
                  <a:srgbClr val="53534E"/>
                </a:solidFill>
                <a:latin typeface="Verdana" pitchFamily="34" charset="0"/>
              </a:rPr>
            </a:br>
            <a:r>
              <a:rPr lang="it-IT" b="0" dirty="0">
                <a:solidFill>
                  <a:srgbClr val="53534E"/>
                </a:solidFill>
              </a:rPr>
              <a:t>Contratti EPC – osservazioni empiriche</a:t>
            </a:r>
          </a:p>
        </p:txBody>
      </p:sp>
      <p:sp>
        <p:nvSpPr>
          <p:cNvPr id="71" name="CasellaDiTesto 70"/>
          <p:cNvSpPr txBox="1"/>
          <p:nvPr/>
        </p:nvSpPr>
        <p:spPr>
          <a:xfrm>
            <a:off x="263524" y="988687"/>
            <a:ext cx="11557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it-IT"/>
            </a:defPPr>
            <a:lvl1pPr algn="just">
              <a:spcBef>
                <a:spcPct val="20000"/>
              </a:spcBef>
              <a:defRPr sz="1600">
                <a:latin typeface="Verdana" pitchFamily="34" charset="0"/>
                <a:ea typeface="ＭＳ Ｐゴシック" pitchFamily="34" charset="-128"/>
              </a:defRPr>
            </a:lvl1pPr>
            <a:lvl2pPr marL="742950" indent="-285750" eaLnBrk="0" hangingPunct="0">
              <a:defRPr>
                <a:latin typeface="Arial" charset="0"/>
                <a:ea typeface="ＭＳ Ｐゴシック" pitchFamily="34" charset="-128"/>
              </a:defRPr>
            </a:lvl2pPr>
            <a:lvl3pPr marL="1143000" indent="-228600" eaLnBrk="0" hangingPunct="0">
              <a:defRPr>
                <a:latin typeface="Arial" charset="0"/>
                <a:ea typeface="ＭＳ Ｐゴシック" pitchFamily="34" charset="-128"/>
              </a:defRPr>
            </a:lvl3pPr>
            <a:lvl4pPr marL="1600200" indent="-228600" eaLnBrk="0" hangingPunct="0">
              <a:defRPr>
                <a:latin typeface="Arial" charset="0"/>
                <a:ea typeface="ＭＳ Ｐゴシック" pitchFamily="34" charset="-128"/>
              </a:defRPr>
            </a:lvl4pPr>
            <a:lvl5pPr marL="2057400" indent="-228600" eaLnBrk="0" hangingPunct="0">
              <a:defRPr>
                <a:latin typeface="Arial" charset="0"/>
                <a:ea typeface="ＭＳ Ｐゴシック" pitchFamily="34" charset="-128"/>
              </a:defRPr>
            </a:lvl5pPr>
            <a:lvl6pPr marL="2514600" indent="-228600" eaLnBrk="0" fontAlgn="base" hangingPunct="0">
              <a:spcBef>
                <a:spcPct val="0"/>
              </a:spcBef>
              <a:spcAft>
                <a:spcPct val="0"/>
              </a:spcAft>
              <a:defRPr>
                <a:latin typeface="Arial" charset="0"/>
                <a:ea typeface="ＭＳ Ｐゴシック" pitchFamily="34" charset="-128"/>
              </a:defRPr>
            </a:lvl6pPr>
            <a:lvl7pPr marL="2971800" indent="-228600" eaLnBrk="0" fontAlgn="base" hangingPunct="0">
              <a:spcBef>
                <a:spcPct val="0"/>
              </a:spcBef>
              <a:spcAft>
                <a:spcPct val="0"/>
              </a:spcAft>
              <a:defRPr>
                <a:latin typeface="Arial" charset="0"/>
                <a:ea typeface="ＭＳ Ｐゴシック" pitchFamily="34" charset="-128"/>
              </a:defRPr>
            </a:lvl7pPr>
            <a:lvl8pPr marL="3429000" indent="-228600" eaLnBrk="0" fontAlgn="base" hangingPunct="0">
              <a:spcBef>
                <a:spcPct val="0"/>
              </a:spcBef>
              <a:spcAft>
                <a:spcPct val="0"/>
              </a:spcAft>
              <a:defRPr>
                <a:latin typeface="Arial" charset="0"/>
                <a:ea typeface="ＭＳ Ｐゴシック" pitchFamily="34" charset="-128"/>
              </a:defRPr>
            </a:lvl8pPr>
            <a:lvl9pPr marL="3886200" indent="-228600" eaLnBrk="0" fontAlgn="base" hangingPunct="0">
              <a:spcBef>
                <a:spcPct val="0"/>
              </a:spcBef>
              <a:spcAft>
                <a:spcPct val="0"/>
              </a:spcAft>
              <a:defRPr>
                <a:latin typeface="Arial" charset="0"/>
                <a:ea typeface="ＭＳ Ｐゴシック" pitchFamily="34" charset="-128"/>
              </a:defRPr>
            </a:lvl9pPr>
          </a:lstStyle>
          <a:p>
            <a:pPr marL="0" marR="0" lvl="0" indent="0" algn="just" defTabSz="914400" rtl="0" eaLnBrk="0" fontAlgn="base" latinLnBrk="0" hangingPunct="0">
              <a:lnSpc>
                <a:spcPct val="100000"/>
              </a:lnSpc>
              <a:spcBef>
                <a:spcPct val="20000"/>
              </a:spcBef>
              <a:spcAft>
                <a:spcPct val="0"/>
              </a:spcAft>
              <a:buClrTx/>
              <a:buSzTx/>
              <a:buFontTx/>
              <a:buNone/>
              <a:tabLst/>
              <a:defRPr/>
            </a:pPr>
            <a:r>
              <a:rPr kumimoji="0" lang="it-IT" sz="1600" b="0" i="0" u="none" strike="noStrike" kern="1200" cap="none" spc="0" normalizeH="0" baseline="0" noProof="0" dirty="0">
                <a:ln>
                  <a:noFill/>
                </a:ln>
                <a:solidFill>
                  <a:srgbClr val="53534E"/>
                </a:solidFill>
                <a:effectLst/>
                <a:uLnTx/>
                <a:uFillTx/>
                <a:latin typeface="Verdana" pitchFamily="34" charset="0"/>
                <a:ea typeface="ＭＳ Ｐゴシック" pitchFamily="34" charset="-128"/>
                <a:cs typeface="Arial" charset="0"/>
              </a:rPr>
              <a:t>Considerando un campione esemplificativo di 5 procedure pubblicate nell’ultimo biennio in Veneto che hanno coinvolto circa 90 Enti Locali, si è ottenuto mediamente un incremento significativo degli investimenti e di risparmi garantiti rispetto ai valori posti a base di gara</a:t>
            </a:r>
          </a:p>
        </p:txBody>
      </p:sp>
      <p:grpSp>
        <p:nvGrpSpPr>
          <p:cNvPr id="4" name="Gruppo 3">
            <a:extLst>
              <a:ext uri="{FF2B5EF4-FFF2-40B4-BE49-F238E27FC236}">
                <a16:creationId xmlns:a16="http://schemas.microsoft.com/office/drawing/2014/main" id="{4AEB4ABA-64D1-4850-B2B1-3B48B8F405EE}"/>
              </a:ext>
            </a:extLst>
          </p:cNvPr>
          <p:cNvGrpSpPr/>
          <p:nvPr/>
        </p:nvGrpSpPr>
        <p:grpSpPr>
          <a:xfrm>
            <a:off x="452515" y="1805549"/>
            <a:ext cx="4399277" cy="3303544"/>
            <a:chOff x="391798" y="2022098"/>
            <a:chExt cx="4662479" cy="3501190"/>
          </a:xfrm>
        </p:grpSpPr>
        <p:cxnSp>
          <p:nvCxnSpPr>
            <p:cNvPr id="116" name="Connettore 2 115">
              <a:extLst>
                <a:ext uri="{FF2B5EF4-FFF2-40B4-BE49-F238E27FC236}">
                  <a16:creationId xmlns:a16="http://schemas.microsoft.com/office/drawing/2014/main" id="{CB213B8F-A055-4C38-A79C-89C8C3549C75}"/>
                </a:ext>
              </a:extLst>
            </p:cNvPr>
            <p:cNvCxnSpPr>
              <a:cxnSpLocks/>
            </p:cNvCxnSpPr>
            <p:nvPr/>
          </p:nvCxnSpPr>
          <p:spPr bwMode="auto">
            <a:xfrm flipH="1" flipV="1">
              <a:off x="733725" y="2074687"/>
              <a:ext cx="1" cy="3440168"/>
            </a:xfrm>
            <a:prstGeom prst="straightConnector1">
              <a:avLst/>
            </a:prstGeom>
            <a:solidFill>
              <a:schemeClr val="accent1"/>
            </a:solidFill>
            <a:ln w="28575" cap="flat" cmpd="sng" algn="ctr">
              <a:solidFill>
                <a:srgbClr val="0070C0"/>
              </a:solidFill>
              <a:prstDash val="solid"/>
              <a:round/>
              <a:headEnd type="none" w="med" len="med"/>
              <a:tailEnd type="arrow"/>
            </a:ln>
            <a:effectLst/>
          </p:spPr>
        </p:cxnSp>
        <p:cxnSp>
          <p:nvCxnSpPr>
            <p:cNvPr id="123" name="Connettore 2 122">
              <a:extLst>
                <a:ext uri="{FF2B5EF4-FFF2-40B4-BE49-F238E27FC236}">
                  <a16:creationId xmlns:a16="http://schemas.microsoft.com/office/drawing/2014/main" id="{C46A1C87-46C8-417C-B4ED-9A369E5E654E}"/>
                </a:ext>
              </a:extLst>
            </p:cNvPr>
            <p:cNvCxnSpPr/>
            <p:nvPr/>
          </p:nvCxnSpPr>
          <p:spPr bwMode="auto">
            <a:xfrm flipV="1">
              <a:off x="733726" y="5514854"/>
              <a:ext cx="4140529" cy="2"/>
            </a:xfrm>
            <a:prstGeom prst="straightConnector1">
              <a:avLst/>
            </a:prstGeom>
            <a:solidFill>
              <a:schemeClr val="accent1"/>
            </a:solidFill>
            <a:ln w="28575" cap="flat" cmpd="sng" algn="ctr">
              <a:solidFill>
                <a:srgbClr val="0070C0"/>
              </a:solidFill>
              <a:prstDash val="solid"/>
              <a:round/>
              <a:headEnd type="none" w="med" len="med"/>
              <a:tailEnd type="arrow"/>
            </a:ln>
            <a:effectLst/>
          </p:spPr>
        </p:cxnSp>
        <p:sp>
          <p:nvSpPr>
            <p:cNvPr id="124" name="CasellaDiTesto 123">
              <a:extLst>
                <a:ext uri="{FF2B5EF4-FFF2-40B4-BE49-F238E27FC236}">
                  <a16:creationId xmlns:a16="http://schemas.microsoft.com/office/drawing/2014/main" id="{BFF5FD56-D5A0-45E2-8A7B-5F0FEF02B583}"/>
                </a:ext>
              </a:extLst>
            </p:cNvPr>
            <p:cNvSpPr txBox="1"/>
            <p:nvPr/>
          </p:nvSpPr>
          <p:spPr>
            <a:xfrm rot="16200000">
              <a:off x="5618" y="2408278"/>
              <a:ext cx="1080138"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1400" b="0" i="0" u="none" strike="noStrike" kern="1200" cap="none" spc="0" normalizeH="0" baseline="0" noProof="0" dirty="0">
                  <a:ln>
                    <a:noFill/>
                  </a:ln>
                  <a:solidFill>
                    <a:srgbClr val="53534E"/>
                  </a:solidFill>
                  <a:effectLst/>
                  <a:uLnTx/>
                  <a:uFillTx/>
                  <a:latin typeface="Verdana"/>
                  <a:ea typeface="+mn-ea"/>
                  <a:cs typeface="Arial" charset="0"/>
                </a:rPr>
                <a:t>Spesa (€)</a:t>
              </a:r>
            </a:p>
          </p:txBody>
        </p:sp>
        <p:sp>
          <p:nvSpPr>
            <p:cNvPr id="125" name="CasellaDiTesto 124">
              <a:extLst>
                <a:ext uri="{FF2B5EF4-FFF2-40B4-BE49-F238E27FC236}">
                  <a16:creationId xmlns:a16="http://schemas.microsoft.com/office/drawing/2014/main" id="{32B192ED-BD24-4457-9443-D12CB8FDDCB5}"/>
                </a:ext>
              </a:extLst>
            </p:cNvPr>
            <p:cNvSpPr txBox="1"/>
            <p:nvPr/>
          </p:nvSpPr>
          <p:spPr>
            <a:xfrm rot="21070093">
              <a:off x="846741" y="2652321"/>
              <a:ext cx="2347482"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1000" b="1" i="0" u="none" strike="noStrike" kern="1200" cap="none" spc="0" normalizeH="0" baseline="0" noProof="0" dirty="0">
                  <a:ln>
                    <a:noFill/>
                  </a:ln>
                  <a:solidFill>
                    <a:srgbClr val="53534E"/>
                  </a:solidFill>
                  <a:effectLst/>
                  <a:uLnTx/>
                  <a:uFillTx/>
                  <a:latin typeface="Verdana"/>
                  <a:ea typeface="+mn-ea"/>
                  <a:cs typeface="Arial" charset="0"/>
                </a:rPr>
                <a:t>Trend spesa pre-intervento</a:t>
              </a:r>
            </a:p>
          </p:txBody>
        </p:sp>
        <p:sp>
          <p:nvSpPr>
            <p:cNvPr id="127" name="CasellaDiTesto 126">
              <a:extLst>
                <a:ext uri="{FF2B5EF4-FFF2-40B4-BE49-F238E27FC236}">
                  <a16:creationId xmlns:a16="http://schemas.microsoft.com/office/drawing/2014/main" id="{F5E309E9-4FCE-4304-B5EB-DAA2FC30AF32}"/>
                </a:ext>
              </a:extLst>
            </p:cNvPr>
            <p:cNvSpPr txBox="1"/>
            <p:nvPr/>
          </p:nvSpPr>
          <p:spPr>
            <a:xfrm rot="21070093">
              <a:off x="882102" y="4052300"/>
              <a:ext cx="2439947"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1000" b="1" i="0" u="none" strike="noStrike" kern="1200" cap="none" spc="0" normalizeH="0" baseline="0" noProof="0" dirty="0">
                  <a:ln>
                    <a:noFill/>
                  </a:ln>
                  <a:solidFill>
                    <a:srgbClr val="53534E"/>
                  </a:solidFill>
                  <a:effectLst/>
                  <a:uLnTx/>
                  <a:uFillTx/>
                  <a:latin typeface="Verdana"/>
                  <a:ea typeface="+mn-ea"/>
                  <a:cs typeface="Arial" charset="0"/>
                </a:rPr>
                <a:t>Trend spesa post intervento</a:t>
              </a:r>
            </a:p>
          </p:txBody>
        </p:sp>
        <p:sp>
          <p:nvSpPr>
            <p:cNvPr id="128" name="Parallelogramma 127">
              <a:extLst>
                <a:ext uri="{FF2B5EF4-FFF2-40B4-BE49-F238E27FC236}">
                  <a16:creationId xmlns:a16="http://schemas.microsoft.com/office/drawing/2014/main" id="{8A0A9787-90D6-4F7E-817B-8AE97310E8EB}"/>
                </a:ext>
              </a:extLst>
            </p:cNvPr>
            <p:cNvSpPr/>
            <p:nvPr/>
          </p:nvSpPr>
          <p:spPr>
            <a:xfrm rot="21039438">
              <a:off x="652885" y="2939748"/>
              <a:ext cx="2657475" cy="1116000"/>
            </a:xfrm>
            <a:prstGeom prst="parallelogram">
              <a:avLst>
                <a:gd name="adj" fmla="val 16527"/>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Verdana"/>
                <a:ea typeface="+mn-ea"/>
                <a:cs typeface="+mn-cs"/>
              </a:endParaRPr>
            </a:p>
          </p:txBody>
        </p:sp>
        <p:cxnSp>
          <p:nvCxnSpPr>
            <p:cNvPr id="129" name="Connettore 1 11">
              <a:extLst>
                <a:ext uri="{FF2B5EF4-FFF2-40B4-BE49-F238E27FC236}">
                  <a16:creationId xmlns:a16="http://schemas.microsoft.com/office/drawing/2014/main" id="{D6217F00-2240-41DD-8D3C-C45BE27715FA}"/>
                </a:ext>
              </a:extLst>
            </p:cNvPr>
            <p:cNvCxnSpPr/>
            <p:nvPr/>
          </p:nvCxnSpPr>
          <p:spPr bwMode="auto">
            <a:xfrm flipV="1">
              <a:off x="733724" y="3591042"/>
              <a:ext cx="4068000" cy="680745"/>
            </a:xfrm>
            <a:prstGeom prst="line">
              <a:avLst/>
            </a:prstGeom>
            <a:solidFill>
              <a:schemeClr val="accent1"/>
            </a:solidFill>
            <a:ln w="28575" cap="flat" cmpd="sng" algn="ctr">
              <a:solidFill>
                <a:srgbClr val="002060"/>
              </a:solidFill>
              <a:prstDash val="solid"/>
              <a:round/>
              <a:headEnd type="none" w="med" len="med"/>
              <a:tailEnd type="none" w="med" len="med"/>
            </a:ln>
            <a:effectLst/>
          </p:spPr>
        </p:cxnSp>
        <p:cxnSp>
          <p:nvCxnSpPr>
            <p:cNvPr id="130" name="Connettore 1 18">
              <a:extLst>
                <a:ext uri="{FF2B5EF4-FFF2-40B4-BE49-F238E27FC236}">
                  <a16:creationId xmlns:a16="http://schemas.microsoft.com/office/drawing/2014/main" id="{4EB2F940-0A20-49AE-AA4F-837A86F414FA}"/>
                </a:ext>
              </a:extLst>
            </p:cNvPr>
            <p:cNvCxnSpPr/>
            <p:nvPr/>
          </p:nvCxnSpPr>
          <p:spPr bwMode="auto">
            <a:xfrm flipV="1">
              <a:off x="3211317" y="2731443"/>
              <a:ext cx="0" cy="2790158"/>
            </a:xfrm>
            <a:prstGeom prst="line">
              <a:avLst/>
            </a:prstGeom>
            <a:solidFill>
              <a:schemeClr val="accent1"/>
            </a:solidFill>
            <a:ln w="19050" cap="flat" cmpd="sng" algn="ctr">
              <a:solidFill>
                <a:srgbClr val="0099FF"/>
              </a:solidFill>
              <a:prstDash val="dash"/>
              <a:round/>
              <a:headEnd type="none" w="med" len="med"/>
              <a:tailEnd type="none" w="med" len="med"/>
            </a:ln>
            <a:effectLst/>
          </p:spPr>
        </p:cxnSp>
        <p:sp>
          <p:nvSpPr>
            <p:cNvPr id="131" name="CasellaDiTesto 130">
              <a:extLst>
                <a:ext uri="{FF2B5EF4-FFF2-40B4-BE49-F238E27FC236}">
                  <a16:creationId xmlns:a16="http://schemas.microsoft.com/office/drawing/2014/main" id="{D1950E35-189E-4C78-8D8C-1CDE95619A36}"/>
                </a:ext>
              </a:extLst>
            </p:cNvPr>
            <p:cNvSpPr txBox="1"/>
            <p:nvPr/>
          </p:nvSpPr>
          <p:spPr>
            <a:xfrm>
              <a:off x="948011" y="5265261"/>
              <a:ext cx="2477592"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1000" b="0" i="0" u="none" strike="noStrike" kern="1200" cap="none" spc="0" normalizeH="0" baseline="0" noProof="0" dirty="0">
                  <a:ln>
                    <a:noFill/>
                  </a:ln>
                  <a:solidFill>
                    <a:srgbClr val="000000"/>
                  </a:solidFill>
                  <a:effectLst/>
                  <a:uLnTx/>
                  <a:uFillTx/>
                  <a:latin typeface="Verdana"/>
                  <a:ea typeface="+mn-ea"/>
                  <a:cs typeface="Arial" charset="0"/>
                </a:rPr>
                <a:t>Periodo di gestione </a:t>
              </a:r>
              <a:r>
                <a:rPr kumimoji="0" lang="it-IT" sz="1000" b="0" i="0" u="none" strike="noStrike" kern="1200" cap="none" spc="0" normalizeH="0" baseline="0" noProof="0" dirty="0" err="1">
                  <a:ln>
                    <a:noFill/>
                  </a:ln>
                  <a:solidFill>
                    <a:srgbClr val="000000"/>
                  </a:solidFill>
                  <a:effectLst/>
                  <a:uLnTx/>
                  <a:uFillTx/>
                  <a:latin typeface="Verdana"/>
                  <a:ea typeface="+mn-ea"/>
                  <a:cs typeface="Arial" charset="0"/>
                </a:rPr>
                <a:t>ESCo</a:t>
              </a:r>
              <a:endParaRPr kumimoji="0" lang="it-IT" sz="1000" b="0" i="0" u="none" strike="noStrike" kern="1200" cap="none" spc="0" normalizeH="0" baseline="0" noProof="0" dirty="0">
                <a:ln>
                  <a:noFill/>
                </a:ln>
                <a:solidFill>
                  <a:srgbClr val="000000"/>
                </a:solidFill>
                <a:effectLst/>
                <a:uLnTx/>
                <a:uFillTx/>
                <a:latin typeface="Verdana"/>
                <a:ea typeface="+mn-ea"/>
                <a:cs typeface="Arial" charset="0"/>
              </a:endParaRPr>
            </a:p>
          </p:txBody>
        </p:sp>
        <p:sp>
          <p:nvSpPr>
            <p:cNvPr id="132" name="CasellaDiTesto 131">
              <a:extLst>
                <a:ext uri="{FF2B5EF4-FFF2-40B4-BE49-F238E27FC236}">
                  <a16:creationId xmlns:a16="http://schemas.microsoft.com/office/drawing/2014/main" id="{F68155C7-1B8A-4354-97D9-338568E19FF9}"/>
                </a:ext>
              </a:extLst>
            </p:cNvPr>
            <p:cNvSpPr txBox="1"/>
            <p:nvPr/>
          </p:nvSpPr>
          <p:spPr>
            <a:xfrm>
              <a:off x="3211317" y="5277067"/>
              <a:ext cx="1842960"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1000" b="0" i="0" u="none" strike="noStrike" kern="1200" cap="none" spc="0" normalizeH="0" baseline="0" noProof="0" dirty="0">
                  <a:ln>
                    <a:noFill/>
                  </a:ln>
                  <a:solidFill>
                    <a:srgbClr val="000000"/>
                  </a:solidFill>
                  <a:effectLst/>
                  <a:uLnTx/>
                  <a:uFillTx/>
                  <a:latin typeface="Verdana"/>
                  <a:ea typeface="+mn-ea"/>
                  <a:cs typeface="Arial" charset="0"/>
                </a:rPr>
                <a:t>Termine gestione </a:t>
              </a:r>
              <a:r>
                <a:rPr kumimoji="0" lang="it-IT" sz="1000" b="0" i="0" u="none" strike="noStrike" kern="1200" cap="none" spc="0" normalizeH="0" baseline="0" noProof="0" dirty="0" err="1">
                  <a:ln>
                    <a:noFill/>
                  </a:ln>
                  <a:solidFill>
                    <a:srgbClr val="000000"/>
                  </a:solidFill>
                  <a:effectLst/>
                  <a:uLnTx/>
                  <a:uFillTx/>
                  <a:latin typeface="Verdana"/>
                  <a:ea typeface="+mn-ea"/>
                  <a:cs typeface="Arial" charset="0"/>
                </a:rPr>
                <a:t>ESCo</a:t>
              </a:r>
              <a:endParaRPr kumimoji="0" lang="it-IT" sz="1000" b="0" i="0" u="none" strike="noStrike" kern="1200" cap="none" spc="0" normalizeH="0" baseline="0" noProof="0" dirty="0">
                <a:ln>
                  <a:noFill/>
                </a:ln>
                <a:solidFill>
                  <a:srgbClr val="000000"/>
                </a:solidFill>
                <a:effectLst/>
                <a:uLnTx/>
                <a:uFillTx/>
                <a:latin typeface="Verdana"/>
                <a:ea typeface="+mn-ea"/>
                <a:cs typeface="Arial" charset="0"/>
              </a:endParaRPr>
            </a:p>
          </p:txBody>
        </p:sp>
        <p:cxnSp>
          <p:nvCxnSpPr>
            <p:cNvPr id="133" name="Connettore 1 75">
              <a:extLst>
                <a:ext uri="{FF2B5EF4-FFF2-40B4-BE49-F238E27FC236}">
                  <a16:creationId xmlns:a16="http://schemas.microsoft.com/office/drawing/2014/main" id="{4962DBF8-3E94-436D-8053-B30F18F184B9}"/>
                </a:ext>
              </a:extLst>
            </p:cNvPr>
            <p:cNvCxnSpPr/>
            <p:nvPr/>
          </p:nvCxnSpPr>
          <p:spPr bwMode="auto">
            <a:xfrm flipV="1">
              <a:off x="733724" y="2454463"/>
              <a:ext cx="4032000" cy="658300"/>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
          <p:nvSpPr>
            <p:cNvPr id="134" name="Parentesi graffa chiusa 133">
              <a:extLst>
                <a:ext uri="{FF2B5EF4-FFF2-40B4-BE49-F238E27FC236}">
                  <a16:creationId xmlns:a16="http://schemas.microsoft.com/office/drawing/2014/main" id="{C22BAA9E-43E3-48FA-AACC-7387257E62A0}"/>
                </a:ext>
              </a:extLst>
            </p:cNvPr>
            <p:cNvSpPr/>
            <p:nvPr/>
          </p:nvSpPr>
          <p:spPr bwMode="auto">
            <a:xfrm>
              <a:off x="3211738" y="2731443"/>
              <a:ext cx="237873" cy="221694"/>
            </a:xfrm>
            <a:prstGeom prst="rightBrace">
              <a:avLst>
                <a:gd name="adj1" fmla="val 6272"/>
                <a:gd name="adj2" fmla="val 50000"/>
              </a:avLst>
            </a:prstGeom>
            <a:noFill/>
            <a:ln w="19050" cap="flat" cmpd="sng" algn="ctr">
              <a:solidFill>
                <a:srgbClr val="53534E"/>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a:ln>
                  <a:noFill/>
                </a:ln>
                <a:solidFill>
                  <a:srgbClr val="53534E"/>
                </a:solidFill>
                <a:effectLst/>
                <a:uLnTx/>
                <a:uFillTx/>
                <a:latin typeface="Verdana"/>
                <a:ea typeface="+mn-ea"/>
                <a:cs typeface="Arial" charset="0"/>
              </a:endParaRPr>
            </a:p>
          </p:txBody>
        </p:sp>
        <p:sp>
          <p:nvSpPr>
            <p:cNvPr id="135" name="CasellaDiTesto 134">
              <a:extLst>
                <a:ext uri="{FF2B5EF4-FFF2-40B4-BE49-F238E27FC236}">
                  <a16:creationId xmlns:a16="http://schemas.microsoft.com/office/drawing/2014/main" id="{9A34A5BF-04A1-4167-9736-D9309064FCEB}"/>
                </a:ext>
              </a:extLst>
            </p:cNvPr>
            <p:cNvSpPr txBox="1"/>
            <p:nvPr/>
          </p:nvSpPr>
          <p:spPr>
            <a:xfrm>
              <a:off x="3458207" y="3139286"/>
              <a:ext cx="1268628" cy="307777"/>
            </a:xfrm>
            <a:prstGeom prst="rect">
              <a:avLst/>
            </a:prstGeom>
            <a:noFill/>
            <a:ln w="19050">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srgbClr val="53534E"/>
                  </a:solidFill>
                  <a:effectLst/>
                  <a:uLnTx/>
                  <a:uFillTx/>
                  <a:latin typeface="Verdana"/>
                  <a:ea typeface="+mn-ea"/>
                  <a:cs typeface="Arial" charset="0"/>
                </a:rPr>
                <a:t>Canone</a:t>
              </a:r>
            </a:p>
          </p:txBody>
        </p:sp>
        <p:cxnSp>
          <p:nvCxnSpPr>
            <p:cNvPr id="136" name="Connettore 1 86">
              <a:extLst>
                <a:ext uri="{FF2B5EF4-FFF2-40B4-BE49-F238E27FC236}">
                  <a16:creationId xmlns:a16="http://schemas.microsoft.com/office/drawing/2014/main" id="{D44BCCB4-E9D9-46BB-AD4F-A8B693E28F32}"/>
                </a:ext>
              </a:extLst>
            </p:cNvPr>
            <p:cNvCxnSpPr/>
            <p:nvPr/>
          </p:nvCxnSpPr>
          <p:spPr bwMode="auto">
            <a:xfrm flipV="1">
              <a:off x="733725" y="2859060"/>
              <a:ext cx="2478013" cy="396000"/>
            </a:xfrm>
            <a:prstGeom prst="line">
              <a:avLst/>
            </a:prstGeom>
            <a:solidFill>
              <a:schemeClr val="accent1"/>
            </a:solidFill>
            <a:ln w="12700" cap="flat" cmpd="sng" algn="ctr">
              <a:solidFill>
                <a:schemeClr val="tx1"/>
              </a:solidFill>
              <a:prstDash val="dash"/>
              <a:round/>
              <a:headEnd type="none" w="med" len="med"/>
              <a:tailEnd type="none" w="med" len="med"/>
            </a:ln>
            <a:effectLst/>
          </p:spPr>
        </p:cxnSp>
      </p:grpSp>
      <p:graphicFrame>
        <p:nvGraphicFramePr>
          <p:cNvPr id="3" name="Tabella 2">
            <a:extLst>
              <a:ext uri="{FF2B5EF4-FFF2-40B4-BE49-F238E27FC236}">
                <a16:creationId xmlns:a16="http://schemas.microsoft.com/office/drawing/2014/main" id="{D91E90D9-2A8B-4EDD-AA73-F32230C892C8}"/>
              </a:ext>
            </a:extLst>
          </p:cNvPr>
          <p:cNvGraphicFramePr>
            <a:graphicFrameLocks noGrp="1"/>
          </p:cNvGraphicFramePr>
          <p:nvPr/>
        </p:nvGraphicFramePr>
        <p:xfrm>
          <a:off x="5300590" y="2396684"/>
          <a:ext cx="6438895" cy="2121275"/>
        </p:xfrm>
        <a:graphic>
          <a:graphicData uri="http://schemas.openxmlformats.org/drawingml/2006/table">
            <a:tbl>
              <a:tblPr firstRow="1" bandRow="1">
                <a:tableStyleId>{5940675A-B579-460E-94D1-54222C63F5DA}</a:tableStyleId>
              </a:tblPr>
              <a:tblGrid>
                <a:gridCol w="3848093">
                  <a:extLst>
                    <a:ext uri="{9D8B030D-6E8A-4147-A177-3AD203B41FA5}">
                      <a16:colId xmlns:a16="http://schemas.microsoft.com/office/drawing/2014/main" val="3657565265"/>
                    </a:ext>
                  </a:extLst>
                </a:gridCol>
                <a:gridCol w="1295401">
                  <a:extLst>
                    <a:ext uri="{9D8B030D-6E8A-4147-A177-3AD203B41FA5}">
                      <a16:colId xmlns:a16="http://schemas.microsoft.com/office/drawing/2014/main" val="452376372"/>
                    </a:ext>
                  </a:extLst>
                </a:gridCol>
                <a:gridCol w="1295401">
                  <a:extLst>
                    <a:ext uri="{9D8B030D-6E8A-4147-A177-3AD203B41FA5}">
                      <a16:colId xmlns:a16="http://schemas.microsoft.com/office/drawing/2014/main" val="4245902615"/>
                    </a:ext>
                  </a:extLst>
                </a:gridCol>
              </a:tblGrid>
              <a:tr h="424255">
                <a:tc>
                  <a:txBody>
                    <a:bodyPr/>
                    <a:lstStyle/>
                    <a:p>
                      <a:endParaRPr lang="it-IT" sz="1200" dirty="0"/>
                    </a:p>
                  </a:txBody>
                  <a:tcPr anchor="ctr"/>
                </a:tc>
                <a:tc>
                  <a:txBody>
                    <a:bodyPr/>
                    <a:lstStyle/>
                    <a:p>
                      <a:r>
                        <a:rPr lang="it-IT" sz="1200" b="1" dirty="0"/>
                        <a:t>Edifici</a:t>
                      </a:r>
                    </a:p>
                  </a:txBody>
                  <a:tcPr anchor="ctr"/>
                </a:tc>
                <a:tc>
                  <a:txBody>
                    <a:bodyPr/>
                    <a:lstStyle/>
                    <a:p>
                      <a:r>
                        <a:rPr lang="it-IT" sz="1200" b="1" dirty="0"/>
                        <a:t>Punti Luce</a:t>
                      </a:r>
                    </a:p>
                  </a:txBody>
                  <a:tcPr anchor="ctr"/>
                </a:tc>
                <a:extLst>
                  <a:ext uri="{0D108BD9-81ED-4DB2-BD59-A6C34878D82A}">
                    <a16:rowId xmlns:a16="http://schemas.microsoft.com/office/drawing/2014/main" val="839712973"/>
                  </a:ext>
                </a:extLst>
              </a:tr>
              <a:tr h="424255">
                <a:tc>
                  <a:txBody>
                    <a:bodyPr/>
                    <a:lstStyle/>
                    <a:p>
                      <a:r>
                        <a:rPr lang="it-IT" sz="1200" dirty="0"/>
                        <a:t>#</a:t>
                      </a:r>
                    </a:p>
                  </a:txBody>
                  <a:tcPr anchor="ctr"/>
                </a:tc>
                <a:tc>
                  <a:txBody>
                    <a:bodyPr/>
                    <a:lstStyle/>
                    <a:p>
                      <a:r>
                        <a:rPr lang="it-IT" sz="1200" dirty="0"/>
                        <a:t>280</a:t>
                      </a:r>
                    </a:p>
                  </a:txBody>
                  <a:tcPr anchor="ctr"/>
                </a:tc>
                <a:tc>
                  <a:txBody>
                    <a:bodyPr/>
                    <a:lstStyle/>
                    <a:p>
                      <a:r>
                        <a:rPr lang="it-IT" sz="1200" dirty="0"/>
                        <a:t>35.000</a:t>
                      </a:r>
                    </a:p>
                  </a:txBody>
                  <a:tcPr anchor="ctr"/>
                </a:tc>
                <a:extLst>
                  <a:ext uri="{0D108BD9-81ED-4DB2-BD59-A6C34878D82A}">
                    <a16:rowId xmlns:a16="http://schemas.microsoft.com/office/drawing/2014/main" val="878989802"/>
                  </a:ext>
                </a:extLst>
              </a:tr>
              <a:tr h="424255">
                <a:tc>
                  <a:txBody>
                    <a:bodyPr/>
                    <a:lstStyle/>
                    <a:p>
                      <a:r>
                        <a:rPr lang="it-IT" sz="1200" dirty="0"/>
                        <a:t>Investimento a base di gara</a:t>
                      </a:r>
                    </a:p>
                  </a:txBody>
                  <a:tcPr anchor="ctr"/>
                </a:tc>
                <a:tc>
                  <a:txBody>
                    <a:bodyPr/>
                    <a:lstStyle/>
                    <a:p>
                      <a:r>
                        <a:rPr lang="it-IT" sz="1200" dirty="0"/>
                        <a:t>8,2 mln €</a:t>
                      </a:r>
                    </a:p>
                  </a:txBody>
                  <a:tcPr anchor="ctr"/>
                </a:tc>
                <a:tc>
                  <a:txBody>
                    <a:bodyPr/>
                    <a:lstStyle/>
                    <a:p>
                      <a:r>
                        <a:rPr lang="it-IT" sz="1200" dirty="0"/>
                        <a:t>6,4 mln €</a:t>
                      </a:r>
                    </a:p>
                  </a:txBody>
                  <a:tcPr anchor="ctr"/>
                </a:tc>
                <a:extLst>
                  <a:ext uri="{0D108BD9-81ED-4DB2-BD59-A6C34878D82A}">
                    <a16:rowId xmlns:a16="http://schemas.microsoft.com/office/drawing/2014/main" val="1381174424"/>
                  </a:ext>
                </a:extLst>
              </a:tr>
              <a:tr h="424255">
                <a:tc>
                  <a:txBody>
                    <a:bodyPr/>
                    <a:lstStyle/>
                    <a:p>
                      <a:r>
                        <a:rPr lang="it-IT" sz="1200" dirty="0"/>
                        <a:t>Investimento unitario medio a base di gara</a:t>
                      </a:r>
                    </a:p>
                  </a:txBody>
                  <a:tcPr anchor="ctr"/>
                </a:tc>
                <a:tc>
                  <a:txBody>
                    <a:bodyPr/>
                    <a:lstStyle/>
                    <a:p>
                      <a:r>
                        <a:rPr lang="it-IT" sz="1200" dirty="0"/>
                        <a:t>30 k€</a:t>
                      </a:r>
                    </a:p>
                  </a:txBody>
                  <a:tcPr anchor="ctr"/>
                </a:tc>
                <a:tc>
                  <a:txBody>
                    <a:bodyPr/>
                    <a:lstStyle/>
                    <a:p>
                      <a:r>
                        <a:rPr lang="it-IT" sz="1200" dirty="0"/>
                        <a:t>180 €</a:t>
                      </a:r>
                    </a:p>
                  </a:txBody>
                  <a:tcPr anchor="ctr"/>
                </a:tc>
                <a:extLst>
                  <a:ext uri="{0D108BD9-81ED-4DB2-BD59-A6C34878D82A}">
                    <a16:rowId xmlns:a16="http://schemas.microsoft.com/office/drawing/2014/main" val="1618197989"/>
                  </a:ext>
                </a:extLst>
              </a:tr>
              <a:tr h="424255">
                <a:tc>
                  <a:txBody>
                    <a:bodyPr/>
                    <a:lstStyle/>
                    <a:p>
                      <a:r>
                        <a:rPr lang="it-IT" sz="1200" dirty="0"/>
                        <a:t>Risparmi minimi a base di gara</a:t>
                      </a:r>
                    </a:p>
                  </a:txBody>
                  <a:tcPr anchor="ctr"/>
                </a:tc>
                <a:tc>
                  <a:txBody>
                    <a:bodyPr/>
                    <a:lstStyle/>
                    <a:p>
                      <a:r>
                        <a:rPr lang="it-IT" sz="1200" dirty="0"/>
                        <a:t>15%</a:t>
                      </a:r>
                    </a:p>
                  </a:txBody>
                  <a:tcPr anchor="ctr"/>
                </a:tc>
                <a:tc>
                  <a:txBody>
                    <a:bodyPr/>
                    <a:lstStyle/>
                    <a:p>
                      <a:r>
                        <a:rPr lang="it-IT" sz="1200" dirty="0"/>
                        <a:t>35%</a:t>
                      </a:r>
                    </a:p>
                  </a:txBody>
                  <a:tcPr anchor="ctr"/>
                </a:tc>
                <a:extLst>
                  <a:ext uri="{0D108BD9-81ED-4DB2-BD59-A6C34878D82A}">
                    <a16:rowId xmlns:a16="http://schemas.microsoft.com/office/drawing/2014/main" val="1330138963"/>
                  </a:ext>
                </a:extLst>
              </a:tr>
            </a:tbl>
          </a:graphicData>
        </a:graphic>
      </p:graphicFrame>
      <p:sp>
        <p:nvSpPr>
          <p:cNvPr id="22" name="CasellaDiTesto 21">
            <a:extLst>
              <a:ext uri="{FF2B5EF4-FFF2-40B4-BE49-F238E27FC236}">
                <a16:creationId xmlns:a16="http://schemas.microsoft.com/office/drawing/2014/main" id="{A37525FD-88D4-4021-B58B-64312F81D80E}"/>
              </a:ext>
            </a:extLst>
          </p:cNvPr>
          <p:cNvSpPr txBox="1"/>
          <p:nvPr/>
        </p:nvSpPr>
        <p:spPr>
          <a:xfrm>
            <a:off x="368181" y="5213783"/>
            <a:ext cx="11347687" cy="1191462"/>
          </a:xfrm>
          <a:prstGeom prst="rect">
            <a:avLst/>
          </a:prstGeom>
          <a:solidFill>
            <a:schemeClr val="bg1">
              <a:lumMod val="85000"/>
            </a:schemeClr>
          </a:solidFill>
          <a:ln>
            <a:noFill/>
          </a:ln>
        </p:spPr>
        <p:txBody>
          <a:bodyPr wrap="square" lIns="108000" tIns="108000" rIns="108000" bIns="108000">
            <a:spAutoFit/>
          </a:bodyPr>
          <a:lstStyle>
            <a:defPPr>
              <a:defRPr lang="it-IT"/>
            </a:defPPr>
            <a:lvl1pPr algn="just">
              <a:spcBef>
                <a:spcPct val="20000"/>
              </a:spcBef>
              <a:defRPr sz="1600">
                <a:latin typeface="Verdana" pitchFamily="34" charset="0"/>
                <a:ea typeface="ＭＳ Ｐゴシック" pitchFamily="34" charset="-128"/>
              </a:defRPr>
            </a:lvl1pPr>
            <a:lvl2pPr marL="742950" indent="-285750" eaLnBrk="0" hangingPunct="0">
              <a:defRPr>
                <a:latin typeface="Arial" charset="0"/>
                <a:ea typeface="ＭＳ Ｐゴシック" pitchFamily="34" charset="-128"/>
              </a:defRPr>
            </a:lvl2pPr>
            <a:lvl3pPr marL="1143000" indent="-228600" eaLnBrk="0" hangingPunct="0">
              <a:defRPr>
                <a:latin typeface="Arial" charset="0"/>
                <a:ea typeface="ＭＳ Ｐゴシック" pitchFamily="34" charset="-128"/>
              </a:defRPr>
            </a:lvl3pPr>
            <a:lvl4pPr marL="1600200" indent="-228600" eaLnBrk="0" hangingPunct="0">
              <a:defRPr>
                <a:latin typeface="Arial" charset="0"/>
                <a:ea typeface="ＭＳ Ｐゴシック" pitchFamily="34" charset="-128"/>
              </a:defRPr>
            </a:lvl4pPr>
            <a:lvl5pPr marL="2057400" indent="-228600" eaLnBrk="0" hangingPunct="0">
              <a:defRPr>
                <a:latin typeface="Arial" charset="0"/>
                <a:ea typeface="ＭＳ Ｐゴシック" pitchFamily="34" charset="-128"/>
              </a:defRPr>
            </a:lvl5pPr>
            <a:lvl6pPr marL="2514600" indent="-228600" eaLnBrk="0" fontAlgn="base" hangingPunct="0">
              <a:spcBef>
                <a:spcPct val="0"/>
              </a:spcBef>
              <a:spcAft>
                <a:spcPct val="0"/>
              </a:spcAft>
              <a:defRPr>
                <a:latin typeface="Arial" charset="0"/>
                <a:ea typeface="ＭＳ Ｐゴシック" pitchFamily="34" charset="-128"/>
              </a:defRPr>
            </a:lvl6pPr>
            <a:lvl7pPr marL="2971800" indent="-228600" eaLnBrk="0" fontAlgn="base" hangingPunct="0">
              <a:spcBef>
                <a:spcPct val="0"/>
              </a:spcBef>
              <a:spcAft>
                <a:spcPct val="0"/>
              </a:spcAft>
              <a:defRPr>
                <a:latin typeface="Arial" charset="0"/>
                <a:ea typeface="ＭＳ Ｐゴシック" pitchFamily="34" charset="-128"/>
              </a:defRPr>
            </a:lvl7pPr>
            <a:lvl8pPr marL="3429000" indent="-228600" eaLnBrk="0" fontAlgn="base" hangingPunct="0">
              <a:spcBef>
                <a:spcPct val="0"/>
              </a:spcBef>
              <a:spcAft>
                <a:spcPct val="0"/>
              </a:spcAft>
              <a:defRPr>
                <a:latin typeface="Arial" charset="0"/>
                <a:ea typeface="ＭＳ Ｐゴシック" pitchFamily="34" charset="-128"/>
              </a:defRPr>
            </a:lvl8pPr>
            <a:lvl9pPr marL="3886200" indent="-228600" eaLnBrk="0" fontAlgn="base" hangingPunct="0">
              <a:spcBef>
                <a:spcPct val="0"/>
              </a:spcBef>
              <a:spcAft>
                <a:spcPct val="0"/>
              </a:spcAft>
              <a:defRPr>
                <a:latin typeface="Arial"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it-IT" sz="1200" b="0" i="0" u="none" strike="noStrike" kern="1200" cap="none" spc="0" normalizeH="0" baseline="0" noProof="0" dirty="0">
                <a:ln>
                  <a:noFill/>
                </a:ln>
                <a:solidFill>
                  <a:srgbClr val="53534E"/>
                </a:solidFill>
                <a:effectLst/>
                <a:uLnTx/>
                <a:uFillTx/>
                <a:latin typeface="Verdana" pitchFamily="34" charset="0"/>
                <a:ea typeface="ＭＳ Ｐゴシック" pitchFamily="34" charset="-128"/>
                <a:cs typeface="Arial" charset="0"/>
              </a:rPr>
              <a:t>Gli ottimi riscontri ottenuti dal mercato sono legati a:</a:t>
            </a:r>
          </a:p>
          <a:p>
            <a:pPr marL="285750" marR="0" lvl="0"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it-IT" sz="1200" b="0" i="0" u="none" strike="noStrike" kern="1200" cap="none" spc="0" normalizeH="0" baseline="0" noProof="0" dirty="0">
                <a:ln>
                  <a:noFill/>
                </a:ln>
                <a:solidFill>
                  <a:srgbClr val="53534E"/>
                </a:solidFill>
                <a:effectLst/>
                <a:uLnTx/>
                <a:uFillTx/>
                <a:latin typeface="Verdana" pitchFamily="34" charset="0"/>
                <a:ea typeface="ＭＳ Ｐゴシック" pitchFamily="34" charset="-128"/>
                <a:cs typeface="Arial" charset="0"/>
              </a:rPr>
              <a:t>Struttura contrattuale solida e bancabile </a:t>
            </a:r>
          </a:p>
          <a:p>
            <a:pPr marL="285750" marR="0" lvl="0"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it-IT" sz="1200" b="0" i="0" u="none" strike="noStrike" kern="1200" cap="none" spc="0" normalizeH="0" baseline="0" noProof="0" dirty="0">
                <a:ln>
                  <a:noFill/>
                </a:ln>
                <a:solidFill>
                  <a:srgbClr val="53534E"/>
                </a:solidFill>
                <a:effectLst/>
                <a:uLnTx/>
                <a:uFillTx/>
                <a:latin typeface="Verdana" pitchFamily="34" charset="0"/>
                <a:ea typeface="ＭＳ Ｐゴシック" pitchFamily="34" charset="-128"/>
                <a:cs typeface="Arial" charset="0"/>
              </a:rPr>
              <a:t>Analisi eco-fin improntate a logiche di sostenibilità e di stimolo del mercato</a:t>
            </a:r>
          </a:p>
          <a:p>
            <a:pPr marL="285750" marR="0" lvl="0"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it-IT" sz="1200" b="0" i="0" u="none" strike="noStrike" kern="1200" cap="none" spc="0" normalizeH="0" baseline="0" noProof="0" dirty="0">
                <a:ln>
                  <a:noFill/>
                </a:ln>
                <a:solidFill>
                  <a:srgbClr val="53534E"/>
                </a:solidFill>
                <a:effectLst/>
                <a:uLnTx/>
                <a:uFillTx/>
                <a:latin typeface="Verdana" pitchFamily="34" charset="0"/>
                <a:ea typeface="ＭＳ Ｐゴシック" pitchFamily="34" charset="-128"/>
                <a:cs typeface="Arial" charset="0"/>
              </a:rPr>
              <a:t>Architettura della procedura che consente alle ESCo di proporre soluzione progettuali competitive ed efficienti (progetto a carico delle Esco in una logica di competizione) </a:t>
            </a:r>
          </a:p>
        </p:txBody>
      </p:sp>
    </p:spTree>
    <p:extLst>
      <p:ext uri="{BB962C8B-B14F-4D97-AF65-F5344CB8AC3E}">
        <p14:creationId xmlns:p14="http://schemas.microsoft.com/office/powerpoint/2010/main" val="368217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0463" y="58356"/>
            <a:ext cx="10442573" cy="970948"/>
          </a:xfrm>
        </p:spPr>
        <p:txBody>
          <a:bodyPr/>
          <a:lstStyle/>
          <a:p>
            <a:r>
              <a:rPr lang="it-IT" dirty="0">
                <a:solidFill>
                  <a:srgbClr val="53534E"/>
                </a:solidFill>
                <a:latin typeface="Verdana" panose="020B0604030504040204" pitchFamily="34" charset="0"/>
                <a:ea typeface="Verdana" panose="020B0604030504040204" pitchFamily="34" charset="0"/>
                <a:cs typeface="Verdana" panose="020B0604030504040204" pitchFamily="34" charset="0"/>
              </a:rPr>
              <a:t>EFFICIENZA ENERGETICA SUL PATRIMONIO PUBBLICO</a:t>
            </a:r>
            <a:br>
              <a:rPr lang="en-US" dirty="0">
                <a:solidFill>
                  <a:srgbClr val="53534E"/>
                </a:solidFill>
                <a:latin typeface="Verdana" pitchFamily="34" charset="0"/>
              </a:rPr>
            </a:br>
            <a:r>
              <a:rPr lang="it-IT" b="0" dirty="0">
                <a:solidFill>
                  <a:srgbClr val="53534E"/>
                </a:solidFill>
                <a:latin typeface="Verdana" pitchFamily="34" charset="0"/>
              </a:rPr>
              <a:t>Modelli di finanziamento/strutture finanziarie</a:t>
            </a:r>
            <a:endParaRPr lang="it-IT" b="0" dirty="0">
              <a:solidFill>
                <a:srgbClr val="53534E"/>
              </a:solidFill>
            </a:endParaRPr>
          </a:p>
        </p:txBody>
      </p:sp>
      <p:sp>
        <p:nvSpPr>
          <p:cNvPr id="3" name="Segnaposto contenuto 2"/>
          <p:cNvSpPr>
            <a:spLocks noGrp="1"/>
          </p:cNvSpPr>
          <p:nvPr>
            <p:ph idx="4294967295"/>
          </p:nvPr>
        </p:nvSpPr>
        <p:spPr>
          <a:xfrm>
            <a:off x="0" y="973348"/>
            <a:ext cx="11557000" cy="738188"/>
          </a:xfrm>
        </p:spPr>
        <p:txBody>
          <a:bodyPr>
            <a:normAutofit fontScale="85000" lnSpcReduction="20000"/>
          </a:bodyPr>
          <a:lstStyle/>
          <a:p>
            <a:pPr marL="0" indent="0">
              <a:buNone/>
            </a:pPr>
            <a:r>
              <a:rPr lang="it-IT" dirty="0">
                <a:solidFill>
                  <a:srgbClr val="53534E"/>
                </a:solidFill>
              </a:rPr>
              <a:t>Allo stato attuale il mercato finanziario presenta ampie disponibilità ed una buona propensione ad investire nel settore dell’efficienza energetica con diverse soluzioni finanziarie che possono essere di volta in volta attivate anche in funzione degli schemi contrattuali di riferimento</a:t>
            </a:r>
          </a:p>
        </p:txBody>
      </p:sp>
      <p:sp>
        <p:nvSpPr>
          <p:cNvPr id="7" name="Rettangolo arrotondato 37">
            <a:extLst>
              <a:ext uri="{FF2B5EF4-FFF2-40B4-BE49-F238E27FC236}">
                <a16:creationId xmlns:a16="http://schemas.microsoft.com/office/drawing/2014/main" id="{BA253F82-38E7-448D-959F-0C831EADBE37}"/>
              </a:ext>
            </a:extLst>
          </p:cNvPr>
          <p:cNvSpPr/>
          <p:nvPr/>
        </p:nvSpPr>
        <p:spPr>
          <a:xfrm>
            <a:off x="3159827" y="2244289"/>
            <a:ext cx="2978899" cy="1260000"/>
          </a:xfrm>
          <a:prstGeom prst="rect">
            <a:avLst/>
          </a:prstGeom>
          <a:solidFill>
            <a:schemeClr val="bg1">
              <a:lumMod val="9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marL="180975" marR="0" lvl="0" indent="-180975" algn="l" defTabSz="914400" rtl="0" eaLnBrk="0" fontAlgn="base" latinLnBrk="0" hangingPunct="0">
              <a:lnSpc>
                <a:spcPct val="100000"/>
              </a:lnSpc>
              <a:spcBef>
                <a:spcPct val="0"/>
              </a:spcBef>
              <a:spcAft>
                <a:spcPts val="600"/>
              </a:spcAft>
              <a:buClrTx/>
              <a:buSzTx/>
              <a:buFont typeface="Wingdings" panose="05000000000000000000" pitchFamily="2" charset="2"/>
              <a:buChar char="§"/>
              <a:tabLst/>
              <a:defRPr/>
            </a:pPr>
            <a:r>
              <a:rPr kumimoji="0" lang="it-IT" sz="1200" b="0" i="0" u="none" strike="noStrike" kern="1200" cap="none" spc="0" normalizeH="0" baseline="0" noProof="0" dirty="0">
                <a:ln>
                  <a:noFill/>
                </a:ln>
                <a:solidFill>
                  <a:srgbClr val="000000"/>
                </a:solidFill>
                <a:effectLst/>
                <a:uLnTx/>
                <a:uFillTx/>
                <a:latin typeface="Verdana"/>
                <a:ea typeface="+mn-ea"/>
                <a:cs typeface="+mn-cs"/>
              </a:rPr>
              <a:t>Finanziamento corporate M/L</a:t>
            </a:r>
          </a:p>
          <a:p>
            <a:pPr marL="180975" marR="0" lvl="0" indent="-180975" algn="l" defTabSz="914400" rtl="0" eaLnBrk="0" fontAlgn="base" latinLnBrk="0" hangingPunct="0">
              <a:lnSpc>
                <a:spcPct val="100000"/>
              </a:lnSpc>
              <a:spcBef>
                <a:spcPct val="0"/>
              </a:spcBef>
              <a:spcAft>
                <a:spcPts val="600"/>
              </a:spcAft>
              <a:buClrTx/>
              <a:buSzTx/>
              <a:buFont typeface="Wingdings" panose="05000000000000000000" pitchFamily="2" charset="2"/>
              <a:buChar char="§"/>
              <a:tabLst/>
              <a:defRPr/>
            </a:pPr>
            <a:r>
              <a:rPr kumimoji="0" lang="it-IT" sz="1200" b="0" i="0" u="none" strike="noStrike" kern="1200" cap="none" spc="0" normalizeH="0" baseline="0" noProof="0" dirty="0">
                <a:ln>
                  <a:noFill/>
                </a:ln>
                <a:solidFill>
                  <a:srgbClr val="000000"/>
                </a:solidFill>
                <a:effectLst/>
                <a:uLnTx/>
                <a:uFillTx/>
                <a:latin typeface="Verdana"/>
                <a:ea typeface="+mn-ea"/>
                <a:cs typeface="+mn-cs"/>
              </a:rPr>
              <a:t>Finanziamento project M/L</a:t>
            </a:r>
          </a:p>
          <a:p>
            <a:pPr marL="180975" marR="0" lvl="0" indent="-180975" algn="l" defTabSz="914400" rtl="0" eaLnBrk="0" fontAlgn="base" latinLnBrk="0" hangingPunct="0">
              <a:lnSpc>
                <a:spcPct val="100000"/>
              </a:lnSpc>
              <a:spcBef>
                <a:spcPct val="0"/>
              </a:spcBef>
              <a:spcAft>
                <a:spcPts val="600"/>
              </a:spcAft>
              <a:buClrTx/>
              <a:buSzTx/>
              <a:buFont typeface="Wingdings" panose="05000000000000000000" pitchFamily="2" charset="2"/>
              <a:buChar char="§"/>
              <a:tabLst/>
              <a:defRPr/>
            </a:pPr>
            <a:r>
              <a:rPr kumimoji="0" lang="it-IT" sz="1200" b="0" i="0" u="none" strike="noStrike" kern="1200" cap="none" spc="0" normalizeH="0" baseline="0" noProof="0" dirty="0">
                <a:ln>
                  <a:noFill/>
                </a:ln>
                <a:solidFill>
                  <a:srgbClr val="000000"/>
                </a:solidFill>
                <a:effectLst/>
                <a:uLnTx/>
                <a:uFillTx/>
                <a:latin typeface="Verdana"/>
                <a:ea typeface="+mn-ea"/>
                <a:cs typeface="+mn-cs"/>
              </a:rPr>
              <a:t>Leasing</a:t>
            </a:r>
          </a:p>
          <a:p>
            <a:pPr marL="180975" marR="0" lvl="0" indent="-180975" algn="l" defTabSz="914400" rtl="0" eaLnBrk="0" fontAlgn="base" latinLnBrk="0" hangingPunct="0">
              <a:lnSpc>
                <a:spcPct val="100000"/>
              </a:lnSpc>
              <a:spcBef>
                <a:spcPct val="0"/>
              </a:spcBef>
              <a:spcAft>
                <a:spcPts val="600"/>
              </a:spcAft>
              <a:buClrTx/>
              <a:buSzTx/>
              <a:buFont typeface="Wingdings" panose="05000000000000000000" pitchFamily="2" charset="2"/>
              <a:buChar char="§"/>
              <a:tabLst/>
              <a:defRPr/>
            </a:pPr>
            <a:r>
              <a:rPr kumimoji="0" lang="it-IT" sz="1200" b="0" i="0" u="none" strike="noStrike" kern="1200" cap="none" spc="0" normalizeH="0" baseline="0" noProof="0" dirty="0">
                <a:ln>
                  <a:noFill/>
                </a:ln>
                <a:solidFill>
                  <a:srgbClr val="000000"/>
                </a:solidFill>
                <a:effectLst/>
                <a:uLnTx/>
                <a:uFillTx/>
                <a:latin typeface="Verdana"/>
                <a:ea typeface="+mn-ea"/>
                <a:cs typeface="+mn-cs"/>
              </a:rPr>
              <a:t>Factoring</a:t>
            </a:r>
          </a:p>
        </p:txBody>
      </p:sp>
      <p:sp>
        <p:nvSpPr>
          <p:cNvPr id="9" name="Rettangolo 8">
            <a:extLst>
              <a:ext uri="{FF2B5EF4-FFF2-40B4-BE49-F238E27FC236}">
                <a16:creationId xmlns:a16="http://schemas.microsoft.com/office/drawing/2014/main" id="{9263A81A-ABDB-4885-9379-AB9C4327850F}"/>
              </a:ext>
            </a:extLst>
          </p:cNvPr>
          <p:cNvSpPr/>
          <p:nvPr/>
        </p:nvSpPr>
        <p:spPr>
          <a:xfrm>
            <a:off x="3164141" y="1747877"/>
            <a:ext cx="2978899" cy="362570"/>
          </a:xfrm>
          <a:prstGeom prst="rect">
            <a:avLst/>
          </a:prstGeom>
          <a:solidFill>
            <a:srgbClr val="0070C0">
              <a:alpha val="69804"/>
            </a:srgb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noAutofit/>
          </a:bodyPr>
          <a:lstStyle/>
          <a:p>
            <a:pPr marL="0" marR="0" lvl="0" indent="0" algn="ctr" defTabSz="914400" rtl="0" eaLnBrk="0" fontAlgn="base" latinLnBrk="0" hangingPunct="0">
              <a:lnSpc>
                <a:spcPct val="120000"/>
              </a:lnSpc>
              <a:spcBef>
                <a:spcPct val="0"/>
              </a:spcBef>
              <a:spcAft>
                <a:spcPts val="60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FORME TECNICHE</a:t>
            </a:r>
          </a:p>
        </p:txBody>
      </p:sp>
      <p:sp>
        <p:nvSpPr>
          <p:cNvPr id="10" name="Rettangolo arrotondato 37">
            <a:extLst>
              <a:ext uri="{FF2B5EF4-FFF2-40B4-BE49-F238E27FC236}">
                <a16:creationId xmlns:a16="http://schemas.microsoft.com/office/drawing/2014/main" id="{160294E9-4E67-4E74-B9A8-7B72A1F884A8}"/>
              </a:ext>
            </a:extLst>
          </p:cNvPr>
          <p:cNvSpPr/>
          <p:nvPr/>
        </p:nvSpPr>
        <p:spPr>
          <a:xfrm>
            <a:off x="6298336" y="2244289"/>
            <a:ext cx="5243808" cy="1260000"/>
          </a:xfrm>
          <a:prstGeom prst="rect">
            <a:avLst/>
          </a:prstGeom>
          <a:solidFill>
            <a:schemeClr val="bg1">
              <a:lumMod val="9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marL="180975" marR="0" lvl="0" indent="-180975" algn="l" defTabSz="914400" rtl="0" eaLnBrk="0" fontAlgn="base" latinLnBrk="0" hangingPunct="0">
              <a:lnSpc>
                <a:spcPct val="100000"/>
              </a:lnSpc>
              <a:spcBef>
                <a:spcPct val="0"/>
              </a:spcBef>
              <a:spcAft>
                <a:spcPts val="600"/>
              </a:spcAft>
              <a:buClrTx/>
              <a:buSzTx/>
              <a:buFont typeface="Wingdings" panose="05000000000000000000" pitchFamily="2" charset="2"/>
              <a:buChar char="§"/>
              <a:tabLst/>
              <a:defRPr/>
            </a:pPr>
            <a:r>
              <a:rPr kumimoji="0" lang="it-IT" sz="1200" b="0" i="0" u="none" strike="noStrike" kern="1200" cap="none" spc="0" normalizeH="0" baseline="0" noProof="0" dirty="0">
                <a:ln>
                  <a:noFill/>
                </a:ln>
                <a:solidFill>
                  <a:srgbClr val="000000"/>
                </a:solidFill>
                <a:effectLst/>
                <a:uLnTx/>
                <a:uFillTx/>
                <a:latin typeface="Verdana"/>
                <a:ea typeface="+mn-ea"/>
                <a:cs typeface="+mn-cs"/>
              </a:rPr>
              <a:t>Durata </a:t>
            </a:r>
            <a:r>
              <a:rPr kumimoji="0" lang="it-IT" sz="1200" b="0" i="0" u="none" strike="noStrike" kern="1200" cap="none" spc="0" normalizeH="0" baseline="0" noProof="0" dirty="0" err="1">
                <a:ln>
                  <a:noFill/>
                </a:ln>
                <a:solidFill>
                  <a:srgbClr val="000000"/>
                </a:solidFill>
                <a:effectLst/>
                <a:uLnTx/>
                <a:uFillTx/>
                <a:latin typeface="Verdana"/>
                <a:ea typeface="+mn-ea"/>
                <a:cs typeface="+mn-cs"/>
              </a:rPr>
              <a:t>max</a:t>
            </a:r>
            <a:r>
              <a:rPr kumimoji="0" lang="it-IT" sz="1200" b="0" i="0" u="none" strike="noStrike" kern="1200" cap="none" spc="0" normalizeH="0" baseline="0" noProof="0" dirty="0">
                <a:ln>
                  <a:noFill/>
                </a:ln>
                <a:solidFill>
                  <a:srgbClr val="000000"/>
                </a:solidFill>
                <a:effectLst/>
                <a:uLnTx/>
                <a:uFillTx/>
                <a:latin typeface="Verdana"/>
                <a:ea typeface="+mn-ea"/>
                <a:cs typeface="+mn-cs"/>
              </a:rPr>
              <a:t> generalmente non superiore a 10-12 anni</a:t>
            </a:r>
          </a:p>
          <a:p>
            <a:pPr marL="180975" marR="0" lvl="0" indent="-180975" algn="l" defTabSz="914400" rtl="0" eaLnBrk="0" fontAlgn="base" latinLnBrk="0" hangingPunct="0">
              <a:lnSpc>
                <a:spcPct val="100000"/>
              </a:lnSpc>
              <a:spcBef>
                <a:spcPct val="0"/>
              </a:spcBef>
              <a:spcAft>
                <a:spcPts val="600"/>
              </a:spcAft>
              <a:buClrTx/>
              <a:buSzTx/>
              <a:buFont typeface="Wingdings" panose="05000000000000000000" pitchFamily="2" charset="2"/>
              <a:buChar char="§"/>
              <a:tabLst/>
              <a:defRPr/>
            </a:pPr>
            <a:r>
              <a:rPr kumimoji="0" lang="it-IT" sz="1200" b="0" i="0" u="none" strike="noStrike" kern="1200" cap="none" spc="0" normalizeH="0" baseline="0" noProof="0" dirty="0">
                <a:ln>
                  <a:noFill/>
                </a:ln>
                <a:solidFill>
                  <a:srgbClr val="000000"/>
                </a:solidFill>
                <a:effectLst/>
                <a:uLnTx/>
                <a:uFillTx/>
                <a:latin typeface="Verdana"/>
                <a:ea typeface="+mn-ea"/>
                <a:cs typeface="+mn-cs"/>
              </a:rPr>
              <a:t>Cessione dei crediti vs Concedente</a:t>
            </a:r>
          </a:p>
          <a:p>
            <a:pPr marL="180975" marR="0" lvl="0" indent="-180975" algn="l" defTabSz="914400" rtl="0" eaLnBrk="0" fontAlgn="base" latinLnBrk="0" hangingPunct="0">
              <a:lnSpc>
                <a:spcPct val="100000"/>
              </a:lnSpc>
              <a:spcBef>
                <a:spcPct val="0"/>
              </a:spcBef>
              <a:spcAft>
                <a:spcPts val="600"/>
              </a:spcAft>
              <a:buClrTx/>
              <a:buSzTx/>
              <a:buFont typeface="Wingdings" panose="05000000000000000000" pitchFamily="2" charset="2"/>
              <a:buChar char="§"/>
              <a:tabLst/>
              <a:defRPr/>
            </a:pPr>
            <a:r>
              <a:rPr kumimoji="0" lang="it-IT" sz="1200" b="0" i="0" u="none" strike="noStrike" kern="1200" cap="none" spc="0" normalizeH="0" baseline="0" noProof="0" dirty="0">
                <a:ln>
                  <a:noFill/>
                </a:ln>
                <a:solidFill>
                  <a:srgbClr val="000000"/>
                </a:solidFill>
                <a:effectLst/>
                <a:uLnTx/>
                <a:uFillTx/>
                <a:latin typeface="Verdana"/>
                <a:ea typeface="+mn-ea"/>
                <a:cs typeface="+mn-cs"/>
              </a:rPr>
              <a:t>Spesso richiesta garanzia </a:t>
            </a:r>
            <a:r>
              <a:rPr kumimoji="0" lang="it-IT" sz="1200" b="0" i="1" u="none" strike="noStrike" kern="1200" cap="none" spc="0" normalizeH="0" baseline="0" noProof="0" dirty="0">
                <a:ln>
                  <a:noFill/>
                </a:ln>
                <a:solidFill>
                  <a:srgbClr val="000000"/>
                </a:solidFill>
                <a:effectLst/>
                <a:uLnTx/>
                <a:uFillTx/>
                <a:latin typeface="Verdana"/>
                <a:ea typeface="+mn-ea"/>
                <a:cs typeface="+mn-cs"/>
              </a:rPr>
              <a:t>corporate </a:t>
            </a:r>
          </a:p>
        </p:txBody>
      </p:sp>
      <p:sp>
        <p:nvSpPr>
          <p:cNvPr id="11" name="Rettangolo 10">
            <a:extLst>
              <a:ext uri="{FF2B5EF4-FFF2-40B4-BE49-F238E27FC236}">
                <a16:creationId xmlns:a16="http://schemas.microsoft.com/office/drawing/2014/main" id="{2F8C0616-7340-462A-A17B-08FF261BC799}"/>
              </a:ext>
            </a:extLst>
          </p:cNvPr>
          <p:cNvSpPr/>
          <p:nvPr/>
        </p:nvSpPr>
        <p:spPr>
          <a:xfrm>
            <a:off x="6298336" y="1747877"/>
            <a:ext cx="5243808" cy="362570"/>
          </a:xfrm>
          <a:prstGeom prst="rect">
            <a:avLst/>
          </a:prstGeom>
          <a:solidFill>
            <a:srgbClr val="0070C0">
              <a:alpha val="69804"/>
            </a:srgb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noAutofit/>
          </a:bodyPr>
          <a:lstStyle/>
          <a:p>
            <a:pPr marL="0" marR="0" lvl="0" indent="0" algn="ctr" defTabSz="914400" rtl="0" eaLnBrk="0" fontAlgn="base" latinLnBrk="0" hangingPunct="0">
              <a:lnSpc>
                <a:spcPct val="120000"/>
              </a:lnSpc>
              <a:spcBef>
                <a:spcPct val="0"/>
              </a:spcBef>
              <a:spcAft>
                <a:spcPts val="60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CARATTERISTICHE</a:t>
            </a:r>
          </a:p>
        </p:txBody>
      </p:sp>
      <p:sp>
        <p:nvSpPr>
          <p:cNvPr id="14" name="Rettangolo arrotondato 41">
            <a:extLst>
              <a:ext uri="{FF2B5EF4-FFF2-40B4-BE49-F238E27FC236}">
                <a16:creationId xmlns:a16="http://schemas.microsoft.com/office/drawing/2014/main" id="{4D689735-3B0E-4B79-A5B8-C48C616BBCC3}"/>
              </a:ext>
            </a:extLst>
          </p:cNvPr>
          <p:cNvSpPr/>
          <p:nvPr/>
        </p:nvSpPr>
        <p:spPr>
          <a:xfrm>
            <a:off x="263525" y="2244290"/>
            <a:ext cx="2736692" cy="1260000"/>
          </a:xfrm>
          <a:prstGeom prst="rect">
            <a:avLst/>
          </a:prstGeom>
          <a:solidFill>
            <a:srgbClr val="0070C0">
              <a:alpha val="69804"/>
            </a:srgb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1600" b="1" i="0" u="none" strike="noStrike" kern="1200" cap="none" spc="0" normalizeH="0" baseline="0" noProof="0" dirty="0">
                <a:ln>
                  <a:noFill/>
                </a:ln>
                <a:solidFill>
                  <a:srgbClr val="FFFFFF"/>
                </a:solidFill>
                <a:effectLst/>
                <a:uLnTx/>
                <a:uFillTx/>
                <a:latin typeface="Verdana"/>
                <a:ea typeface="+mn-ea"/>
                <a:cs typeface="+mn-cs"/>
              </a:rPr>
              <a:t>Banche</a:t>
            </a:r>
          </a:p>
        </p:txBody>
      </p:sp>
      <p:sp>
        <p:nvSpPr>
          <p:cNvPr id="15" name="Rettangolo arrotondato 41">
            <a:extLst>
              <a:ext uri="{FF2B5EF4-FFF2-40B4-BE49-F238E27FC236}">
                <a16:creationId xmlns:a16="http://schemas.microsoft.com/office/drawing/2014/main" id="{D4708C19-D8F2-450C-8EA9-E5B2E738FC6F}"/>
              </a:ext>
            </a:extLst>
          </p:cNvPr>
          <p:cNvSpPr/>
          <p:nvPr/>
        </p:nvSpPr>
        <p:spPr>
          <a:xfrm>
            <a:off x="263525" y="3662659"/>
            <a:ext cx="2736692" cy="1268001"/>
          </a:xfrm>
          <a:prstGeom prst="rect">
            <a:avLst/>
          </a:prstGeom>
          <a:solidFill>
            <a:srgbClr val="0070C0">
              <a:alpha val="69804"/>
            </a:srgb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1600" b="1" i="0" u="none" strike="noStrike" kern="1200" cap="none" spc="0" normalizeH="0" baseline="0" noProof="0" dirty="0">
                <a:ln>
                  <a:noFill/>
                </a:ln>
                <a:solidFill>
                  <a:srgbClr val="FFFFFF"/>
                </a:solidFill>
                <a:effectLst/>
                <a:uLnTx/>
                <a:uFillTx/>
                <a:latin typeface="Verdana"/>
                <a:ea typeface="+mn-ea"/>
                <a:cs typeface="+mn-cs"/>
              </a:rPr>
              <a:t>Fondi di investimento (equity)</a:t>
            </a:r>
          </a:p>
        </p:txBody>
      </p:sp>
      <p:sp>
        <p:nvSpPr>
          <p:cNvPr id="16" name="Rettangolo arrotondato 41">
            <a:extLst>
              <a:ext uri="{FF2B5EF4-FFF2-40B4-BE49-F238E27FC236}">
                <a16:creationId xmlns:a16="http://schemas.microsoft.com/office/drawing/2014/main" id="{DABC33C8-1DE2-4DD3-A5B3-C80EEF0FFFB8}"/>
              </a:ext>
            </a:extLst>
          </p:cNvPr>
          <p:cNvSpPr/>
          <p:nvPr/>
        </p:nvSpPr>
        <p:spPr>
          <a:xfrm>
            <a:off x="263525" y="5081028"/>
            <a:ext cx="2736692" cy="1268001"/>
          </a:xfrm>
          <a:prstGeom prst="rect">
            <a:avLst/>
          </a:prstGeom>
          <a:solidFill>
            <a:srgbClr val="0070C0">
              <a:alpha val="69804"/>
            </a:srgb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1600" b="1" i="0" u="none" strike="noStrike" kern="1200" cap="none" spc="0" normalizeH="0" baseline="0" noProof="0" dirty="0">
                <a:ln>
                  <a:noFill/>
                </a:ln>
                <a:solidFill>
                  <a:srgbClr val="FFFFFF"/>
                </a:solidFill>
                <a:effectLst/>
                <a:uLnTx/>
                <a:uFillTx/>
                <a:latin typeface="Verdana"/>
                <a:ea typeface="+mn-ea"/>
                <a:cs typeface="+mn-cs"/>
              </a:rPr>
              <a:t>Fondi di investimento (debito)</a:t>
            </a:r>
          </a:p>
        </p:txBody>
      </p:sp>
      <p:sp>
        <p:nvSpPr>
          <p:cNvPr id="17" name="Rettangolo arrotondato 37">
            <a:extLst>
              <a:ext uri="{FF2B5EF4-FFF2-40B4-BE49-F238E27FC236}">
                <a16:creationId xmlns:a16="http://schemas.microsoft.com/office/drawing/2014/main" id="{39592E40-85B1-42B2-BB7D-DFD25912143A}"/>
              </a:ext>
            </a:extLst>
          </p:cNvPr>
          <p:cNvSpPr/>
          <p:nvPr/>
        </p:nvSpPr>
        <p:spPr>
          <a:xfrm>
            <a:off x="3159827" y="5089029"/>
            <a:ext cx="2978899" cy="1260000"/>
          </a:xfrm>
          <a:prstGeom prst="rect">
            <a:avLst/>
          </a:prstGeom>
          <a:solidFill>
            <a:schemeClr val="bg1">
              <a:lumMod val="9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marL="180975" marR="0" lvl="0" indent="-180975" algn="l" defTabSz="914400" rtl="0" eaLnBrk="0" fontAlgn="base" latinLnBrk="0" hangingPunct="0">
              <a:lnSpc>
                <a:spcPct val="100000"/>
              </a:lnSpc>
              <a:spcBef>
                <a:spcPct val="0"/>
              </a:spcBef>
              <a:spcAft>
                <a:spcPts val="600"/>
              </a:spcAft>
              <a:buClrTx/>
              <a:buSzTx/>
              <a:buFont typeface="Wingdings" panose="05000000000000000000" pitchFamily="2" charset="2"/>
              <a:buChar char="§"/>
              <a:tabLst/>
              <a:defRPr/>
            </a:pPr>
            <a:r>
              <a:rPr kumimoji="0" lang="it-IT" sz="1200" b="0" i="0" u="none" strike="noStrike" kern="1200" cap="none" spc="0" normalizeH="0" baseline="0" noProof="0" dirty="0">
                <a:ln>
                  <a:noFill/>
                </a:ln>
                <a:solidFill>
                  <a:srgbClr val="000000"/>
                </a:solidFill>
                <a:effectLst/>
                <a:uLnTx/>
                <a:uFillTx/>
                <a:latin typeface="Verdana"/>
                <a:ea typeface="+mn-ea"/>
                <a:cs typeface="+mn-cs"/>
              </a:rPr>
              <a:t>Sottoscrizione obbligazioni</a:t>
            </a:r>
          </a:p>
          <a:p>
            <a:pPr marL="180975" marR="0" lvl="0" indent="-180975" algn="l" defTabSz="914400" rtl="0" eaLnBrk="0" fontAlgn="base" latinLnBrk="0" hangingPunct="0">
              <a:lnSpc>
                <a:spcPct val="100000"/>
              </a:lnSpc>
              <a:spcBef>
                <a:spcPct val="0"/>
              </a:spcBef>
              <a:spcAft>
                <a:spcPts val="600"/>
              </a:spcAft>
              <a:buClrTx/>
              <a:buSzTx/>
              <a:buFont typeface="Wingdings" panose="05000000000000000000" pitchFamily="2" charset="2"/>
              <a:buChar char="§"/>
              <a:tabLst/>
              <a:defRPr/>
            </a:pPr>
            <a:r>
              <a:rPr kumimoji="0" lang="it-IT" sz="1200" b="0" i="0" u="none" strike="noStrike" kern="1200" cap="none" spc="0" normalizeH="0" baseline="0" noProof="0" dirty="0">
                <a:ln>
                  <a:noFill/>
                </a:ln>
                <a:solidFill>
                  <a:srgbClr val="000000"/>
                </a:solidFill>
                <a:effectLst/>
                <a:uLnTx/>
                <a:uFillTx/>
                <a:latin typeface="Verdana"/>
                <a:ea typeface="+mn-ea"/>
                <a:cs typeface="+mn-cs"/>
              </a:rPr>
              <a:t>Cartolarizzazione</a:t>
            </a:r>
          </a:p>
        </p:txBody>
      </p:sp>
      <p:sp>
        <p:nvSpPr>
          <p:cNvPr id="18" name="Rettangolo arrotondato 37">
            <a:extLst>
              <a:ext uri="{FF2B5EF4-FFF2-40B4-BE49-F238E27FC236}">
                <a16:creationId xmlns:a16="http://schemas.microsoft.com/office/drawing/2014/main" id="{FB0E059D-C667-4FFC-8E1D-3FABEE94B67C}"/>
              </a:ext>
            </a:extLst>
          </p:cNvPr>
          <p:cNvSpPr/>
          <p:nvPr/>
        </p:nvSpPr>
        <p:spPr>
          <a:xfrm>
            <a:off x="3159827" y="3666659"/>
            <a:ext cx="2978899" cy="1260000"/>
          </a:xfrm>
          <a:prstGeom prst="rect">
            <a:avLst/>
          </a:prstGeom>
          <a:solidFill>
            <a:schemeClr val="bg1">
              <a:lumMod val="9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marL="180975" marR="0" lvl="0" indent="-180975" algn="l" defTabSz="914400" rtl="0" eaLnBrk="0" fontAlgn="base" latinLnBrk="0" hangingPunct="0">
              <a:lnSpc>
                <a:spcPct val="100000"/>
              </a:lnSpc>
              <a:spcBef>
                <a:spcPct val="0"/>
              </a:spcBef>
              <a:spcAft>
                <a:spcPts val="600"/>
              </a:spcAft>
              <a:buClrTx/>
              <a:buSzTx/>
              <a:buFont typeface="Wingdings" panose="05000000000000000000" pitchFamily="2" charset="2"/>
              <a:buChar char="§"/>
              <a:tabLst/>
              <a:defRPr/>
            </a:pPr>
            <a:r>
              <a:rPr kumimoji="0" lang="it-IT" sz="1200" b="0" i="0" u="none" strike="noStrike" kern="1200" cap="none" spc="0" normalizeH="0" baseline="0" noProof="0" dirty="0">
                <a:ln>
                  <a:noFill/>
                </a:ln>
                <a:solidFill>
                  <a:srgbClr val="000000"/>
                </a:solidFill>
                <a:effectLst/>
                <a:uLnTx/>
                <a:uFillTx/>
                <a:latin typeface="Verdana"/>
                <a:ea typeface="+mn-ea"/>
                <a:cs typeface="+mn-cs"/>
              </a:rPr>
              <a:t>Investimento in SPV dedicate</a:t>
            </a:r>
          </a:p>
          <a:p>
            <a:pPr marL="180975" marR="0" lvl="0" indent="-180975" algn="l" defTabSz="914400" rtl="0" eaLnBrk="0" fontAlgn="base" latinLnBrk="0" hangingPunct="0">
              <a:lnSpc>
                <a:spcPct val="100000"/>
              </a:lnSpc>
              <a:spcBef>
                <a:spcPct val="0"/>
              </a:spcBef>
              <a:spcAft>
                <a:spcPts val="600"/>
              </a:spcAft>
              <a:buClrTx/>
              <a:buSzTx/>
              <a:buFont typeface="Wingdings" panose="05000000000000000000" pitchFamily="2" charset="2"/>
              <a:buChar char="§"/>
              <a:tabLst/>
              <a:defRPr/>
            </a:pPr>
            <a:r>
              <a:rPr kumimoji="0" lang="it-IT" sz="1200" b="0" i="0" u="none" strike="noStrike" kern="1200" cap="none" spc="0" normalizeH="0" baseline="0" noProof="0" dirty="0">
                <a:ln>
                  <a:noFill/>
                </a:ln>
                <a:solidFill>
                  <a:srgbClr val="000000"/>
                </a:solidFill>
                <a:effectLst/>
                <a:uLnTx/>
                <a:uFillTx/>
                <a:latin typeface="Verdana"/>
                <a:ea typeface="+mn-ea"/>
                <a:cs typeface="+mn-cs"/>
              </a:rPr>
              <a:t>Acquisizione ramo d’azienda</a:t>
            </a:r>
          </a:p>
        </p:txBody>
      </p:sp>
      <p:sp>
        <p:nvSpPr>
          <p:cNvPr id="19" name="Rettangolo arrotondato 37">
            <a:extLst>
              <a:ext uri="{FF2B5EF4-FFF2-40B4-BE49-F238E27FC236}">
                <a16:creationId xmlns:a16="http://schemas.microsoft.com/office/drawing/2014/main" id="{9841EF04-C646-4601-B231-36B75E065A53}"/>
              </a:ext>
            </a:extLst>
          </p:cNvPr>
          <p:cNvSpPr/>
          <p:nvPr/>
        </p:nvSpPr>
        <p:spPr>
          <a:xfrm>
            <a:off x="6298336" y="3666659"/>
            <a:ext cx="5243808" cy="1260000"/>
          </a:xfrm>
          <a:prstGeom prst="rect">
            <a:avLst/>
          </a:prstGeom>
          <a:solidFill>
            <a:schemeClr val="bg1">
              <a:lumMod val="9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marL="180975" marR="0" lvl="0" indent="-180975" algn="l" defTabSz="914400" rtl="0" eaLnBrk="0" fontAlgn="base" latinLnBrk="0" hangingPunct="0">
              <a:lnSpc>
                <a:spcPct val="100000"/>
              </a:lnSpc>
              <a:spcBef>
                <a:spcPct val="0"/>
              </a:spcBef>
              <a:spcAft>
                <a:spcPts val="600"/>
              </a:spcAft>
              <a:buClrTx/>
              <a:buSzTx/>
              <a:buFont typeface="Wingdings" panose="05000000000000000000" pitchFamily="2" charset="2"/>
              <a:buChar char="§"/>
              <a:tabLst/>
              <a:defRPr/>
            </a:pPr>
            <a:r>
              <a:rPr kumimoji="0" lang="it-IT" sz="1200" b="0" i="0" u="none" strike="noStrike" kern="1200" cap="none" spc="0" normalizeH="0" baseline="0" noProof="0" dirty="0">
                <a:ln>
                  <a:noFill/>
                </a:ln>
                <a:solidFill>
                  <a:srgbClr val="000000"/>
                </a:solidFill>
                <a:effectLst/>
                <a:uLnTx/>
                <a:uFillTx/>
                <a:latin typeface="Verdana"/>
                <a:ea typeface="+mn-ea"/>
                <a:cs typeface="+mn-cs"/>
              </a:rPr>
              <a:t>Ticket di ingresso generalmente elevato (</a:t>
            </a:r>
            <a:r>
              <a:rPr kumimoji="0" lang="it-IT" sz="1200" b="0" i="0" u="none" strike="noStrike" kern="1200" cap="none" spc="0" normalizeH="0" baseline="0" noProof="0" dirty="0" err="1">
                <a:ln>
                  <a:noFill/>
                </a:ln>
                <a:solidFill>
                  <a:srgbClr val="000000"/>
                </a:solidFill>
                <a:effectLst/>
                <a:uLnTx/>
                <a:uFillTx/>
                <a:latin typeface="Verdana"/>
                <a:ea typeface="+mn-ea"/>
                <a:cs typeface="+mn-cs"/>
              </a:rPr>
              <a:t>capex</a:t>
            </a:r>
            <a:r>
              <a:rPr kumimoji="0" lang="it-IT" sz="1200" b="0" i="0" u="none" strike="noStrike" kern="1200" cap="none" spc="0" normalizeH="0" baseline="0" noProof="0" dirty="0">
                <a:ln>
                  <a:noFill/>
                </a:ln>
                <a:solidFill>
                  <a:srgbClr val="000000"/>
                </a:solidFill>
                <a:effectLst/>
                <a:uLnTx/>
                <a:uFillTx/>
                <a:latin typeface="Verdana"/>
                <a:ea typeface="+mn-ea"/>
                <a:cs typeface="+mn-cs"/>
              </a:rPr>
              <a:t> &gt; €10mln)</a:t>
            </a:r>
          </a:p>
          <a:p>
            <a:pPr marL="180975" marR="0" lvl="0" indent="-180975" algn="l" defTabSz="914400" rtl="0" eaLnBrk="0" fontAlgn="base" latinLnBrk="0" hangingPunct="0">
              <a:lnSpc>
                <a:spcPct val="100000"/>
              </a:lnSpc>
              <a:spcBef>
                <a:spcPct val="0"/>
              </a:spcBef>
              <a:spcAft>
                <a:spcPts val="600"/>
              </a:spcAft>
              <a:buClrTx/>
              <a:buSzTx/>
              <a:buFont typeface="Wingdings" panose="05000000000000000000" pitchFamily="2" charset="2"/>
              <a:buChar char="§"/>
              <a:tabLst/>
              <a:defRPr/>
            </a:pPr>
            <a:r>
              <a:rPr kumimoji="0" lang="it-IT" sz="1200" b="0" i="0" u="none" strike="noStrike" kern="1200" cap="none" spc="0" normalizeH="0" baseline="0" noProof="0" dirty="0">
                <a:ln>
                  <a:noFill/>
                </a:ln>
                <a:solidFill>
                  <a:srgbClr val="000000"/>
                </a:solidFill>
                <a:effectLst/>
                <a:uLnTx/>
                <a:uFillTx/>
                <a:latin typeface="Verdana"/>
                <a:ea typeface="+mn-ea"/>
                <a:cs typeface="+mn-cs"/>
              </a:rPr>
              <a:t>Aspettative di rendimento generalmente più elevate rispetto ad un soggetto industriale</a:t>
            </a:r>
          </a:p>
          <a:p>
            <a:pPr marL="180975" marR="0" lvl="0" indent="-180975" algn="l" defTabSz="914400" rtl="0" eaLnBrk="0" fontAlgn="base" latinLnBrk="0" hangingPunct="0">
              <a:lnSpc>
                <a:spcPct val="100000"/>
              </a:lnSpc>
              <a:spcBef>
                <a:spcPct val="0"/>
              </a:spcBef>
              <a:spcAft>
                <a:spcPts val="600"/>
              </a:spcAft>
              <a:buClrTx/>
              <a:buSzTx/>
              <a:buFont typeface="Wingdings" panose="05000000000000000000" pitchFamily="2" charset="2"/>
              <a:buChar char="§"/>
              <a:tabLst/>
              <a:defRPr/>
            </a:pPr>
            <a:r>
              <a:rPr kumimoji="0" lang="it-IT" sz="1200" b="0" i="0" u="none" strike="noStrike" kern="1200" cap="none" spc="0" normalizeH="0" baseline="0" noProof="0" dirty="0">
                <a:ln>
                  <a:noFill/>
                </a:ln>
                <a:solidFill>
                  <a:srgbClr val="000000"/>
                </a:solidFill>
                <a:effectLst/>
                <a:uLnTx/>
                <a:uFillTx/>
                <a:latin typeface="Verdana"/>
                <a:ea typeface="+mn-ea"/>
                <a:cs typeface="+mn-cs"/>
              </a:rPr>
              <a:t>Possibilità di investire in contratti di concessione piuttosto che appalti</a:t>
            </a:r>
          </a:p>
        </p:txBody>
      </p:sp>
      <p:sp>
        <p:nvSpPr>
          <p:cNvPr id="20" name="Rettangolo arrotondato 37">
            <a:extLst>
              <a:ext uri="{FF2B5EF4-FFF2-40B4-BE49-F238E27FC236}">
                <a16:creationId xmlns:a16="http://schemas.microsoft.com/office/drawing/2014/main" id="{37CFBFF7-592F-4BC7-8D6F-D5BAD4D361D7}"/>
              </a:ext>
            </a:extLst>
          </p:cNvPr>
          <p:cNvSpPr/>
          <p:nvPr/>
        </p:nvSpPr>
        <p:spPr>
          <a:xfrm>
            <a:off x="6298336" y="5089029"/>
            <a:ext cx="5243808" cy="1260000"/>
          </a:xfrm>
          <a:prstGeom prst="rect">
            <a:avLst/>
          </a:prstGeom>
          <a:solidFill>
            <a:schemeClr val="bg1">
              <a:lumMod val="9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marL="180975" marR="0" lvl="0" indent="-180975" algn="l" defTabSz="914400" rtl="0" eaLnBrk="0" fontAlgn="base" latinLnBrk="0" hangingPunct="0">
              <a:lnSpc>
                <a:spcPct val="100000"/>
              </a:lnSpc>
              <a:spcBef>
                <a:spcPct val="0"/>
              </a:spcBef>
              <a:spcAft>
                <a:spcPts val="600"/>
              </a:spcAft>
              <a:buClrTx/>
              <a:buSzTx/>
              <a:buFont typeface="Wingdings" panose="05000000000000000000" pitchFamily="2" charset="2"/>
              <a:buChar char="§"/>
              <a:tabLst/>
              <a:defRPr/>
            </a:pPr>
            <a:r>
              <a:rPr kumimoji="0" lang="it-IT" sz="1200" b="0" i="0" u="none" strike="noStrike" kern="1200" cap="none" spc="0" normalizeH="0" baseline="0" noProof="0" dirty="0">
                <a:ln>
                  <a:noFill/>
                </a:ln>
                <a:solidFill>
                  <a:srgbClr val="000000"/>
                </a:solidFill>
                <a:effectLst/>
                <a:uLnTx/>
                <a:uFillTx/>
                <a:latin typeface="Verdana"/>
                <a:ea typeface="+mn-ea"/>
                <a:cs typeface="+mn-cs"/>
              </a:rPr>
              <a:t>Durata generalmente non superiore a 10 anni</a:t>
            </a:r>
          </a:p>
          <a:p>
            <a:pPr marL="180975" marR="0" lvl="0" indent="-180975" algn="l" defTabSz="914400" rtl="0" eaLnBrk="0" fontAlgn="base" latinLnBrk="0" hangingPunct="0">
              <a:lnSpc>
                <a:spcPct val="100000"/>
              </a:lnSpc>
              <a:spcBef>
                <a:spcPct val="0"/>
              </a:spcBef>
              <a:spcAft>
                <a:spcPts val="600"/>
              </a:spcAft>
              <a:buClrTx/>
              <a:buSzTx/>
              <a:buFont typeface="Wingdings" panose="05000000000000000000" pitchFamily="2" charset="2"/>
              <a:buChar char="§"/>
              <a:tabLst/>
              <a:defRPr/>
            </a:pPr>
            <a:r>
              <a:rPr kumimoji="0" lang="it-IT" sz="1200" b="0" i="0" u="none" strike="noStrike" kern="1200" cap="none" spc="0" normalizeH="0" baseline="0" noProof="0" dirty="0">
                <a:ln>
                  <a:noFill/>
                </a:ln>
                <a:solidFill>
                  <a:srgbClr val="000000"/>
                </a:solidFill>
                <a:effectLst/>
                <a:uLnTx/>
                <a:uFillTx/>
                <a:latin typeface="Verdana"/>
                <a:ea typeface="+mn-ea"/>
                <a:cs typeface="+mn-cs"/>
              </a:rPr>
              <a:t>Cessione dei crediti per canoni vs Ente Pubblico</a:t>
            </a:r>
          </a:p>
          <a:p>
            <a:pPr marL="180975" marR="0" lvl="0" indent="-180975" algn="l" defTabSz="914400" rtl="0" eaLnBrk="0" fontAlgn="base" latinLnBrk="0" hangingPunct="0">
              <a:lnSpc>
                <a:spcPct val="100000"/>
              </a:lnSpc>
              <a:spcBef>
                <a:spcPct val="0"/>
              </a:spcBef>
              <a:spcAft>
                <a:spcPts val="600"/>
              </a:spcAft>
              <a:buClrTx/>
              <a:buSzTx/>
              <a:buFont typeface="Wingdings" panose="05000000000000000000" pitchFamily="2" charset="2"/>
              <a:buChar char="§"/>
              <a:tabLst/>
              <a:defRPr/>
            </a:pPr>
            <a:r>
              <a:rPr kumimoji="0" lang="it-IT" sz="1200" b="0" i="0" u="none" strike="noStrike" kern="1200" cap="none" spc="0" normalizeH="0" baseline="0" noProof="0" dirty="0">
                <a:ln>
                  <a:noFill/>
                </a:ln>
                <a:solidFill>
                  <a:srgbClr val="000000"/>
                </a:solidFill>
                <a:effectLst/>
                <a:uLnTx/>
                <a:uFillTx/>
                <a:latin typeface="Verdana"/>
                <a:ea typeface="+mn-ea"/>
                <a:cs typeface="+mn-cs"/>
              </a:rPr>
              <a:t>Privilegio su incasso canoni</a:t>
            </a:r>
          </a:p>
          <a:p>
            <a:pPr marL="180975" marR="0" lvl="0" indent="-180975" algn="l" defTabSz="914400" rtl="0" eaLnBrk="0" fontAlgn="base" latinLnBrk="0" hangingPunct="0">
              <a:lnSpc>
                <a:spcPct val="100000"/>
              </a:lnSpc>
              <a:spcBef>
                <a:spcPct val="0"/>
              </a:spcBef>
              <a:spcAft>
                <a:spcPts val="600"/>
              </a:spcAft>
              <a:buClrTx/>
              <a:buSzTx/>
              <a:buFont typeface="Wingdings" panose="05000000000000000000" pitchFamily="2" charset="2"/>
              <a:buChar char="§"/>
              <a:tabLst/>
              <a:defRPr/>
            </a:pPr>
            <a:r>
              <a:rPr kumimoji="0" lang="it-IT" sz="1200" b="0" i="0" u="none" strike="noStrike" kern="1200" cap="none" spc="0" normalizeH="0" baseline="0" noProof="0" dirty="0">
                <a:ln>
                  <a:noFill/>
                </a:ln>
                <a:solidFill>
                  <a:srgbClr val="000000"/>
                </a:solidFill>
                <a:effectLst/>
                <a:uLnTx/>
                <a:uFillTx/>
                <a:latin typeface="Verdana"/>
                <a:ea typeface="+mn-ea"/>
                <a:cs typeface="+mn-cs"/>
              </a:rPr>
              <a:t>Generalmente più oneroso rispetto a debito bancario</a:t>
            </a:r>
          </a:p>
        </p:txBody>
      </p:sp>
    </p:spTree>
    <p:extLst>
      <p:ext uri="{BB962C8B-B14F-4D97-AF65-F5344CB8AC3E}">
        <p14:creationId xmlns:p14="http://schemas.microsoft.com/office/powerpoint/2010/main" val="2171723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D35D039-97DD-4AF5-A2D4-1395741B33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65124" y="2045441"/>
            <a:ext cx="4298046" cy="4381551"/>
          </a:xfrm>
          <a:prstGeom prst="rect">
            <a:avLst/>
          </a:prstGeom>
        </p:spPr>
      </p:pic>
      <p:sp>
        <p:nvSpPr>
          <p:cNvPr id="15" name="Segnaposto contenuto 2">
            <a:extLst>
              <a:ext uri="{FF2B5EF4-FFF2-40B4-BE49-F238E27FC236}">
                <a16:creationId xmlns:a16="http://schemas.microsoft.com/office/drawing/2014/main" id="{739B5BF5-26AD-4E79-91A7-2758FA94E456}"/>
              </a:ext>
            </a:extLst>
          </p:cNvPr>
          <p:cNvSpPr txBox="1">
            <a:spLocks/>
          </p:cNvSpPr>
          <p:nvPr/>
        </p:nvSpPr>
        <p:spPr bwMode="auto">
          <a:xfrm>
            <a:off x="263525" y="921171"/>
            <a:ext cx="115570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just" rtl="0" eaLnBrk="0" fontAlgn="base" hangingPunct="0">
              <a:spcBef>
                <a:spcPct val="20000"/>
              </a:spcBef>
              <a:spcAft>
                <a:spcPct val="0"/>
              </a:spcAft>
              <a:defRPr sz="16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16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16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marR="0" lvl="0" indent="0" algn="just" defTabSz="521532" rtl="0" eaLnBrk="0" fontAlgn="base" latinLnBrk="0" hangingPunct="0">
              <a:lnSpc>
                <a:spcPct val="150000"/>
              </a:lnSpc>
              <a:spcBef>
                <a:spcPct val="0"/>
              </a:spcBef>
              <a:spcAft>
                <a:spcPts val="600"/>
              </a:spcAft>
              <a:buClrTx/>
              <a:buSzTx/>
              <a:buFontTx/>
              <a:buNone/>
              <a:tabLst/>
              <a:defRPr/>
            </a:pPr>
            <a:r>
              <a:rPr kumimoji="0" lang="it-IT" sz="1600" b="0" i="0" u="none" strike="noStrike" kern="0" cap="none" spc="0" normalizeH="0" baseline="0" noProof="0" dirty="0">
                <a:ln>
                  <a:noFill/>
                </a:ln>
                <a:solidFill>
                  <a:srgbClr val="000000"/>
                </a:solidFill>
                <a:effectLst/>
                <a:uLnTx/>
                <a:uFillTx/>
                <a:latin typeface="Verdana"/>
                <a:ea typeface="MS PGothic" pitchFamily="34" charset="-128"/>
                <a:cs typeface="+mn-cs"/>
              </a:rPr>
              <a:t>Sulla base degli investimenti stimati per le gare in corso, che saranno oggetto di rialzo da parte dei concorrenti, si prevede che </a:t>
            </a:r>
            <a:r>
              <a:rPr kumimoji="0" lang="it-IT" sz="1600" b="1" i="0" u="none" strike="noStrike" kern="0" cap="none" spc="0" normalizeH="0" baseline="0" noProof="0" dirty="0">
                <a:ln>
                  <a:noFill/>
                </a:ln>
                <a:solidFill>
                  <a:srgbClr val="000000"/>
                </a:solidFill>
                <a:effectLst/>
                <a:uLnTx/>
                <a:uFillTx/>
                <a:latin typeface="Verdana"/>
                <a:ea typeface="MS PGothic" pitchFamily="34" charset="-128"/>
                <a:cs typeface="+mn-cs"/>
              </a:rPr>
              <a:t>il progetto sarà in grado di raggiungere e superare gli obiettivi in termini di </a:t>
            </a:r>
            <a:r>
              <a:rPr kumimoji="0" lang="it-IT" sz="1600" b="1" i="1" u="none" strike="noStrike" kern="0" cap="none" spc="0" normalizeH="0" baseline="0" noProof="0" dirty="0">
                <a:ln>
                  <a:noFill/>
                </a:ln>
                <a:solidFill>
                  <a:srgbClr val="000000"/>
                </a:solidFill>
                <a:effectLst/>
                <a:uLnTx/>
                <a:uFillTx/>
                <a:latin typeface="Verdana"/>
                <a:ea typeface="MS PGothic" pitchFamily="34" charset="-128"/>
                <a:cs typeface="+mn-cs"/>
              </a:rPr>
              <a:t>leverage</a:t>
            </a:r>
            <a:r>
              <a:rPr kumimoji="0" lang="it-IT" sz="1600" b="0" i="0" u="none" strike="noStrike" kern="0" cap="none" spc="0" normalizeH="0" baseline="0" noProof="0" dirty="0">
                <a:ln>
                  <a:noFill/>
                </a:ln>
                <a:solidFill>
                  <a:srgbClr val="000000"/>
                </a:solidFill>
                <a:effectLst/>
                <a:uLnTx/>
                <a:uFillTx/>
                <a:latin typeface="Verdana"/>
                <a:ea typeface="MS PGothic" pitchFamily="34" charset="-128"/>
                <a:cs typeface="+mn-cs"/>
              </a:rPr>
              <a:t>, superando anche i progetti ELENA italiani</a:t>
            </a:r>
            <a:endParaRPr kumimoji="0" lang="it-IT" sz="1600" b="1" i="1" u="none" strike="noStrike" kern="0" cap="none" spc="0" normalizeH="0" baseline="0" noProof="0" dirty="0">
              <a:ln>
                <a:noFill/>
              </a:ln>
              <a:solidFill>
                <a:srgbClr val="000000"/>
              </a:solidFill>
              <a:effectLst/>
              <a:uLnTx/>
              <a:uFillTx/>
              <a:latin typeface="Verdana"/>
              <a:ea typeface="MS PGothic" pitchFamily="34" charset="-128"/>
              <a:cs typeface="+mn-cs"/>
            </a:endParaRPr>
          </a:p>
        </p:txBody>
      </p:sp>
      <p:sp>
        <p:nvSpPr>
          <p:cNvPr id="18" name="Rettangolo 17">
            <a:extLst>
              <a:ext uri="{FF2B5EF4-FFF2-40B4-BE49-F238E27FC236}">
                <a16:creationId xmlns:a16="http://schemas.microsoft.com/office/drawing/2014/main" id="{AF36BB5D-F438-4FF0-8341-10FA13D7529C}"/>
              </a:ext>
            </a:extLst>
          </p:cNvPr>
          <p:cNvSpPr/>
          <p:nvPr/>
        </p:nvSpPr>
        <p:spPr>
          <a:xfrm>
            <a:off x="263525" y="2045441"/>
            <a:ext cx="6137275" cy="4212736"/>
          </a:xfrm>
          <a:prstGeom prst="rect">
            <a:avLst/>
          </a:prstGeom>
          <a:noFill/>
          <a:ln w="6350">
            <a:solidFill>
              <a:srgbClr val="45652A"/>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noAutofit/>
          </a:bodyPr>
          <a:lstStyle/>
          <a:p>
            <a:pPr marL="0" marR="0" lvl="0" indent="0" algn="l" defTabSz="521532" rtl="0" eaLnBrk="0" fontAlgn="base" latinLnBrk="0" hangingPunct="0">
              <a:lnSpc>
                <a:spcPct val="150000"/>
              </a:lnSpc>
              <a:spcBef>
                <a:spcPct val="0"/>
              </a:spcBef>
              <a:spcAft>
                <a:spcPts val="1200"/>
              </a:spcAft>
              <a:buClrTx/>
              <a:buSzTx/>
              <a:buFontTx/>
              <a:buNone/>
              <a:tabLst/>
              <a:defRPr/>
            </a:pPr>
            <a:r>
              <a:rPr kumimoji="0" lang="it-IT" sz="1200" b="0" i="0" u="none" strike="noStrike" kern="0" cap="none" spc="0" normalizeH="0" baseline="0" noProof="0" dirty="0">
                <a:ln>
                  <a:noFill/>
                </a:ln>
                <a:solidFill>
                  <a:srgbClr val="000000"/>
                </a:solidFill>
                <a:effectLst/>
                <a:uLnTx/>
                <a:uFillTx/>
                <a:latin typeface="Verdana"/>
                <a:ea typeface="+mn-ea"/>
                <a:cs typeface="+mn-cs"/>
              </a:rPr>
              <a:t>Si stima che il progetto Territori Virtuosi, a fronte di un investimento iniziale da parte di Fondazione CARIPLO pari a 920 mila Euro (ante IVA), sarà in grado di generare investimenti per circa </a:t>
            </a:r>
            <a:r>
              <a:rPr kumimoji="0" lang="it-IT" sz="1200" b="1" i="0" u="none" strike="noStrike" kern="0" cap="none" spc="0" normalizeH="0" baseline="0" noProof="0" dirty="0">
                <a:ln>
                  <a:noFill/>
                </a:ln>
                <a:solidFill>
                  <a:srgbClr val="000000"/>
                </a:solidFill>
                <a:effectLst/>
                <a:uLnTx/>
                <a:uFillTx/>
                <a:latin typeface="Verdana"/>
                <a:ea typeface="+mn-ea"/>
                <a:cs typeface="+mn-cs"/>
              </a:rPr>
              <a:t>50 mln Euro </a:t>
            </a:r>
            <a:r>
              <a:rPr kumimoji="0" lang="it-IT" sz="1200" b="0" i="0" u="none" strike="noStrike" kern="0" cap="none" spc="0" normalizeH="0" baseline="0" noProof="0" dirty="0">
                <a:ln>
                  <a:noFill/>
                </a:ln>
                <a:solidFill>
                  <a:srgbClr val="000000"/>
                </a:solidFill>
                <a:effectLst/>
                <a:uLnTx/>
                <a:uFillTx/>
                <a:latin typeface="Verdana"/>
                <a:ea typeface="+mn-ea"/>
                <a:cs typeface="+mn-cs"/>
              </a:rPr>
              <a:t>(incl. contributo pubblico CMM).</a:t>
            </a:r>
          </a:p>
          <a:p>
            <a:pPr marL="0" marR="0" lvl="0" indent="0" algn="l" defTabSz="521532" rtl="0" eaLnBrk="0" fontAlgn="base" latinLnBrk="0" hangingPunct="0">
              <a:lnSpc>
                <a:spcPct val="150000"/>
              </a:lnSpc>
              <a:spcBef>
                <a:spcPct val="0"/>
              </a:spcBef>
              <a:spcAft>
                <a:spcPts val="1200"/>
              </a:spcAft>
              <a:buClrTx/>
              <a:buSzTx/>
              <a:buFontTx/>
              <a:buNone/>
              <a:tabLst/>
              <a:defRPr/>
            </a:pPr>
            <a:r>
              <a:rPr kumimoji="0" lang="it-IT" sz="1200" b="0" i="0" u="none" strike="noStrike" kern="0" cap="none" spc="0" normalizeH="0" baseline="0" noProof="0" dirty="0">
                <a:ln>
                  <a:noFill/>
                </a:ln>
                <a:solidFill>
                  <a:srgbClr val="000000"/>
                </a:solidFill>
                <a:effectLst/>
                <a:uLnTx/>
                <a:uFillTx/>
                <a:latin typeface="Verdana"/>
                <a:ea typeface="+mn-ea"/>
                <a:cs typeface="+mn-cs"/>
              </a:rPr>
              <a:t>Il rapporto tra le due misure rappresenta appunto l’effetto leva (</a:t>
            </a:r>
            <a:r>
              <a:rPr kumimoji="0" lang="it-IT" sz="1200" b="0" i="1" u="none" strike="noStrike" kern="0" cap="none" spc="0" normalizeH="0" baseline="0" noProof="0" dirty="0">
                <a:ln>
                  <a:noFill/>
                </a:ln>
                <a:solidFill>
                  <a:srgbClr val="000000"/>
                </a:solidFill>
                <a:effectLst/>
                <a:uLnTx/>
                <a:uFillTx/>
                <a:latin typeface="Verdana"/>
                <a:ea typeface="+mn-ea"/>
                <a:cs typeface="+mn-cs"/>
              </a:rPr>
              <a:t>leverage</a:t>
            </a:r>
            <a:r>
              <a:rPr kumimoji="0" lang="it-IT" sz="1200" b="0" i="0" u="none" strike="noStrike" kern="0" cap="none" spc="0" normalizeH="0" baseline="0" noProof="0" dirty="0">
                <a:ln>
                  <a:noFill/>
                </a:ln>
                <a:solidFill>
                  <a:srgbClr val="000000"/>
                </a:solidFill>
                <a:effectLst/>
                <a:uLnTx/>
                <a:uFillTx/>
                <a:latin typeface="Verdana"/>
                <a:ea typeface="+mn-ea"/>
                <a:cs typeface="+mn-cs"/>
              </a:rPr>
              <a:t>), misura utile per valutare quanto le risorse investite per la strutturazione del progetto hanno generato in termini di investimento.</a:t>
            </a:r>
          </a:p>
          <a:p>
            <a:pPr marL="0" marR="0" lvl="0" indent="0" algn="l" defTabSz="521532" rtl="0" eaLnBrk="0" fontAlgn="base" latinLnBrk="0" hangingPunct="0">
              <a:lnSpc>
                <a:spcPct val="150000"/>
              </a:lnSpc>
              <a:spcBef>
                <a:spcPct val="0"/>
              </a:spcBef>
              <a:spcAft>
                <a:spcPts val="1200"/>
              </a:spcAft>
              <a:buClrTx/>
              <a:buSzTx/>
              <a:buFontTx/>
              <a:buNone/>
              <a:tabLst/>
              <a:defRPr/>
            </a:pPr>
            <a:r>
              <a:rPr kumimoji="0" lang="it-IT" sz="1200" b="0" i="0" u="none" strike="noStrike" kern="0" cap="none" spc="0" normalizeH="0" baseline="0" noProof="0" dirty="0">
                <a:ln>
                  <a:noFill/>
                </a:ln>
                <a:solidFill>
                  <a:srgbClr val="000000"/>
                </a:solidFill>
                <a:effectLst/>
                <a:uLnTx/>
                <a:uFillTx/>
                <a:latin typeface="Verdana"/>
                <a:ea typeface="+mn-ea"/>
                <a:cs typeface="+mn-cs"/>
              </a:rPr>
              <a:t>In termini di </a:t>
            </a:r>
            <a:r>
              <a:rPr kumimoji="0" lang="it-IT" sz="1200" b="1" i="1" u="none" strike="noStrike" kern="0" cap="none" spc="0" normalizeH="0" baseline="0" noProof="0" dirty="0">
                <a:ln>
                  <a:noFill/>
                </a:ln>
                <a:solidFill>
                  <a:srgbClr val="000000"/>
                </a:solidFill>
                <a:effectLst/>
                <a:uLnTx/>
                <a:uFillTx/>
                <a:latin typeface="Verdana"/>
                <a:ea typeface="+mn-ea"/>
                <a:cs typeface="+mn-cs"/>
              </a:rPr>
              <a:t>leverage</a:t>
            </a:r>
            <a:r>
              <a:rPr kumimoji="0" lang="it-IT" sz="1200" b="0" i="0" u="none" strike="noStrike" kern="0" cap="none" spc="0" normalizeH="0" baseline="0" noProof="0" dirty="0">
                <a:ln>
                  <a:noFill/>
                </a:ln>
                <a:solidFill>
                  <a:srgbClr val="000000"/>
                </a:solidFill>
                <a:effectLst/>
                <a:uLnTx/>
                <a:uFillTx/>
                <a:latin typeface="Verdana"/>
                <a:ea typeface="+mn-ea"/>
                <a:cs typeface="+mn-cs"/>
              </a:rPr>
              <a:t>, il progetto </a:t>
            </a:r>
            <a:r>
              <a:rPr kumimoji="0" lang="it-IT" sz="1200" b="1" i="0" u="none" strike="noStrike" kern="0" cap="none" spc="0" normalizeH="0" baseline="0" noProof="0" dirty="0">
                <a:ln>
                  <a:noFill/>
                </a:ln>
                <a:solidFill>
                  <a:srgbClr val="000000"/>
                </a:solidFill>
                <a:effectLst/>
                <a:uLnTx/>
                <a:uFillTx/>
                <a:latin typeface="Verdana"/>
                <a:ea typeface="+mn-ea"/>
                <a:cs typeface="+mn-cs"/>
              </a:rPr>
              <a:t>Territori Virtuosi risulterebbe il progetto migliore </a:t>
            </a:r>
            <a:r>
              <a:rPr kumimoji="0" lang="it-IT" sz="1200" b="0" i="0" u="none" strike="noStrike" kern="0" cap="none" spc="0" normalizeH="0" baseline="0" noProof="0" dirty="0">
                <a:ln>
                  <a:noFill/>
                </a:ln>
                <a:solidFill>
                  <a:srgbClr val="000000"/>
                </a:solidFill>
                <a:effectLst/>
                <a:uLnTx/>
                <a:uFillTx/>
                <a:latin typeface="Verdana"/>
                <a:ea typeface="+mn-ea"/>
                <a:cs typeface="+mn-cs"/>
              </a:rPr>
              <a:t>ed il secondo in termini di investimento privato attivato (nei progetti ELENA non era previsto contributo pubblico).</a:t>
            </a:r>
          </a:p>
          <a:p>
            <a:pPr marL="0" marR="0" lvl="0" indent="0" algn="l" defTabSz="521532" rtl="0" eaLnBrk="0" fontAlgn="base" latinLnBrk="0" hangingPunct="0">
              <a:lnSpc>
                <a:spcPct val="150000"/>
              </a:lnSpc>
              <a:spcBef>
                <a:spcPct val="0"/>
              </a:spcBef>
              <a:spcAft>
                <a:spcPts val="1200"/>
              </a:spcAft>
              <a:buClrTx/>
              <a:buSzTx/>
              <a:buFontTx/>
              <a:buNone/>
              <a:tabLst/>
              <a:defRPr/>
            </a:pPr>
            <a:r>
              <a:rPr kumimoji="0" lang="it-IT" sz="1200" b="0" i="0" u="none" strike="noStrike" kern="0" cap="none" spc="0" normalizeH="0" baseline="0" noProof="0" dirty="0">
                <a:ln>
                  <a:noFill/>
                </a:ln>
                <a:solidFill>
                  <a:srgbClr val="000000"/>
                </a:solidFill>
                <a:effectLst/>
                <a:uLnTx/>
                <a:uFillTx/>
                <a:latin typeface="Verdana"/>
                <a:ea typeface="+mn-ea"/>
                <a:cs typeface="+mn-cs"/>
              </a:rPr>
              <a:t>Considerando anche il contributo pubblico messo a disposizione da CMM, il progetto Territori Virtuosi sarebbe quello a più alto livello di investimento</a:t>
            </a:r>
          </a:p>
        </p:txBody>
      </p:sp>
      <p:sp>
        <p:nvSpPr>
          <p:cNvPr id="10" name="Rectangle 2">
            <a:extLst>
              <a:ext uri="{FF2B5EF4-FFF2-40B4-BE49-F238E27FC236}">
                <a16:creationId xmlns:a16="http://schemas.microsoft.com/office/drawing/2014/main" id="{3C0726FF-7396-4C1B-855D-0FDD076CFD34}"/>
              </a:ext>
            </a:extLst>
          </p:cNvPr>
          <p:cNvSpPr txBox="1">
            <a:spLocks noChangeArrowheads="1"/>
          </p:cNvSpPr>
          <p:nvPr/>
        </p:nvSpPr>
        <p:spPr bwMode="auto">
          <a:xfrm>
            <a:off x="263525" y="147644"/>
            <a:ext cx="8967659"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53534E"/>
                </a:solidFill>
                <a:effectLst/>
                <a:uLnTx/>
                <a:uFillTx/>
                <a:latin typeface="Verdana" panose="020B0604030504040204" pitchFamily="34" charset="0"/>
                <a:ea typeface="Verdana" panose="020B0604030504040204" pitchFamily="34" charset="0"/>
                <a:cs typeface="Verdana" panose="020B0604030504040204" pitchFamily="34" charset="0"/>
              </a:rPr>
              <a:t>EFFICIENZA ENERGETICA SUL PATRIMONIO PUBBLICO</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1800" b="0" i="0" u="none" strike="noStrike" kern="1200" cap="none" spc="0" normalizeH="0" baseline="0" noProof="0" dirty="0">
                <a:ln>
                  <a:noFill/>
                </a:ln>
                <a:solidFill>
                  <a:srgbClr val="53534E"/>
                </a:solidFill>
                <a:effectLst/>
                <a:uLnTx/>
                <a:uFillTx/>
                <a:latin typeface="Verdana"/>
                <a:ea typeface="ＭＳ Ｐゴシック" pitchFamily="34" charset="-128"/>
                <a:cs typeface="Arial" charset="0"/>
              </a:rPr>
              <a:t>Leverage e posizionamento rispetto ad altri progetti analoghi</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800" b="0" i="0" u="none" strike="noStrike" kern="1200" cap="none" spc="0" normalizeH="0" baseline="0" noProof="0" dirty="0">
              <a:ln>
                <a:noFill/>
              </a:ln>
              <a:solidFill>
                <a:srgbClr val="53534E"/>
              </a:solidFill>
              <a:effectLst/>
              <a:uLnTx/>
              <a:uFillTx/>
              <a:latin typeface="Verdana"/>
              <a:ea typeface="ＭＳ Ｐゴシック" pitchFamily="34" charset="-128"/>
              <a:cs typeface="Arial" charset="0"/>
            </a:endParaRPr>
          </a:p>
        </p:txBody>
      </p:sp>
      <p:sp>
        <p:nvSpPr>
          <p:cNvPr id="3" name="Rettangolo 2"/>
          <p:cNvSpPr/>
          <p:nvPr/>
        </p:nvSpPr>
        <p:spPr bwMode="auto">
          <a:xfrm>
            <a:off x="10623535" y="3834874"/>
            <a:ext cx="1196990" cy="527576"/>
          </a:xfrm>
          <a:prstGeom prst="rect">
            <a:avLst/>
          </a:prstGeom>
          <a:solidFill>
            <a:srgbClr val="00206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1000" b="0" i="0" u="none" strike="noStrike" kern="1200" cap="none" spc="0" normalizeH="0" baseline="0" noProof="0" dirty="0">
                <a:ln>
                  <a:noFill/>
                </a:ln>
                <a:solidFill>
                  <a:srgbClr val="FFFFFF"/>
                </a:solidFill>
                <a:effectLst/>
                <a:uLnTx/>
                <a:uFillTx/>
                <a:latin typeface="Verdana"/>
                <a:ea typeface="+mn-ea"/>
                <a:cs typeface="+mn-cs"/>
              </a:rPr>
              <a:t>Stime ex ante preliminari </a:t>
            </a:r>
          </a:p>
        </p:txBody>
      </p:sp>
      <p:cxnSp>
        <p:nvCxnSpPr>
          <p:cNvPr id="5" name="Connettore 1 4"/>
          <p:cNvCxnSpPr>
            <a:cxnSpLocks/>
            <a:endCxn id="3" idx="0"/>
          </p:cNvCxnSpPr>
          <p:nvPr/>
        </p:nvCxnSpPr>
        <p:spPr bwMode="auto">
          <a:xfrm>
            <a:off x="10059211" y="3695700"/>
            <a:ext cx="1162819" cy="139174"/>
          </a:xfrm>
          <a:prstGeom prst="line">
            <a:avLst/>
          </a:prstGeom>
          <a:solidFill>
            <a:schemeClr val="accent1"/>
          </a:solidFill>
          <a:ln w="12700" cap="flat" cmpd="sng" algn="ctr">
            <a:solidFill>
              <a:srgbClr val="00206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Connettore 1 11"/>
          <p:cNvCxnSpPr>
            <a:cxnSpLocks/>
            <a:endCxn id="3" idx="0"/>
          </p:cNvCxnSpPr>
          <p:nvPr/>
        </p:nvCxnSpPr>
        <p:spPr bwMode="auto">
          <a:xfrm>
            <a:off x="10827151" y="3023126"/>
            <a:ext cx="394879" cy="811748"/>
          </a:xfrm>
          <a:prstGeom prst="line">
            <a:avLst/>
          </a:prstGeom>
          <a:solidFill>
            <a:schemeClr val="accent1"/>
          </a:solidFill>
          <a:ln w="12700" cap="flat" cmpd="sng" algn="ctr">
            <a:solidFill>
              <a:srgbClr val="00206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51597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Consulenza legale</a:t>
            </a:r>
          </a:p>
        </p:txBody>
      </p:sp>
      <p:sp>
        <p:nvSpPr>
          <p:cNvPr id="7" name="Titolo 1">
            <a:extLst>
              <a:ext uri="{FF2B5EF4-FFF2-40B4-BE49-F238E27FC236}">
                <a16:creationId xmlns:a16="http://schemas.microsoft.com/office/drawing/2014/main" id="{7CA93011-4FA7-49E2-BD49-37A9F4D195A5}"/>
              </a:ext>
            </a:extLst>
          </p:cNvPr>
          <p:cNvSpPr txBox="1">
            <a:spLocks/>
          </p:cNvSpPr>
          <p:nvPr/>
        </p:nvSpPr>
        <p:spPr>
          <a:xfrm>
            <a:off x="200594" y="3134025"/>
            <a:ext cx="10442573" cy="97094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rgbClr val="708C67"/>
                </a:solidFill>
                <a:latin typeface="Montserrat" pitchFamily="2" charset="77"/>
                <a:ea typeface="+mj-ea"/>
                <a:cs typeface="+mj-cs"/>
              </a:defRPr>
            </a:lvl1pPr>
          </a:lstStyle>
          <a:p>
            <a:pPr algn="ctr"/>
            <a:r>
              <a:rPr lang="it-IT" b="1" dirty="0"/>
              <a:t>LA DEFINIZIONE DELLA DOCUMENTAZIONE DI GARA</a:t>
            </a:r>
          </a:p>
        </p:txBody>
      </p:sp>
    </p:spTree>
    <p:extLst>
      <p:ext uri="{BB962C8B-B14F-4D97-AF65-F5344CB8AC3E}">
        <p14:creationId xmlns:p14="http://schemas.microsoft.com/office/powerpoint/2010/main" val="4082376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CA0337-58F1-4440-9799-DCC9AABD84F3}"/>
              </a:ext>
            </a:extLst>
          </p:cNvPr>
          <p:cNvSpPr>
            <a:spLocks noGrp="1"/>
          </p:cNvSpPr>
          <p:nvPr>
            <p:ph type="title"/>
          </p:nvPr>
        </p:nvSpPr>
        <p:spPr>
          <a:xfrm>
            <a:off x="200594" y="451785"/>
            <a:ext cx="10442573" cy="596146"/>
          </a:xfrm>
        </p:spPr>
        <p:txBody>
          <a:bodyPr>
            <a:noAutofit/>
          </a:bodyPr>
          <a:lstStyle/>
          <a:p>
            <a:r>
              <a:rPr lang="it-IT" dirty="0"/>
              <a:t>Il servizio di Assistenza Tecnica</a:t>
            </a:r>
          </a:p>
        </p:txBody>
      </p:sp>
      <p:sp>
        <p:nvSpPr>
          <p:cNvPr id="3" name="Segnaposto piè di pagina 2">
            <a:extLst>
              <a:ext uri="{FF2B5EF4-FFF2-40B4-BE49-F238E27FC236}">
                <a16:creationId xmlns:a16="http://schemas.microsoft.com/office/drawing/2014/main" id="{EE6779DE-FC80-4434-BFB0-FEB73B3DEC2B}"/>
              </a:ext>
            </a:extLst>
          </p:cNvPr>
          <p:cNvSpPr>
            <a:spLocks noGrp="1"/>
          </p:cNvSpPr>
          <p:nvPr>
            <p:ph type="ftr" sz="quarter" idx="3"/>
          </p:nvPr>
        </p:nvSpPr>
        <p:spPr/>
        <p:txBody>
          <a:bodyPr/>
          <a:lstStyle/>
          <a:p>
            <a:endParaRPr lang="en-US" dirty="0"/>
          </a:p>
        </p:txBody>
      </p:sp>
      <p:sp>
        <p:nvSpPr>
          <p:cNvPr id="11" name="Rettangolo 10">
            <a:extLst>
              <a:ext uri="{FF2B5EF4-FFF2-40B4-BE49-F238E27FC236}">
                <a16:creationId xmlns:a16="http://schemas.microsoft.com/office/drawing/2014/main" id="{E7796242-BA23-473A-98E5-5BEA0ABF3D3D}"/>
              </a:ext>
            </a:extLst>
          </p:cNvPr>
          <p:cNvSpPr/>
          <p:nvPr/>
        </p:nvSpPr>
        <p:spPr>
          <a:xfrm>
            <a:off x="200594" y="2059692"/>
            <a:ext cx="11210001" cy="3170099"/>
          </a:xfrm>
          <a:prstGeom prst="rect">
            <a:avLst/>
          </a:prstGeom>
        </p:spPr>
        <p:txBody>
          <a:bodyPr wrap="square">
            <a:spAutoFit/>
          </a:bodyPr>
          <a:lstStyle/>
          <a:p>
            <a:r>
              <a:rPr lang="it-IT" sz="2000" dirty="0"/>
              <a:t>Le presenti slide illustrano le attività in corso di realizzazione da parte dei consulenti selezionati da Fondazione Cariplo</a:t>
            </a:r>
          </a:p>
          <a:p>
            <a:endParaRPr lang="it-IT" sz="2000" dirty="0"/>
          </a:p>
          <a:p>
            <a:r>
              <a:rPr lang="it-IT" sz="2000" dirty="0"/>
              <a:t>Per ciascuna edizione della Call for </a:t>
            </a:r>
            <a:r>
              <a:rPr lang="it-IT" sz="2000" dirty="0" err="1"/>
              <a:t>interest</a:t>
            </a:r>
            <a:r>
              <a:rPr lang="it-IT" sz="2000" dirty="0"/>
              <a:t> è stata indetta una gara a inviti per la selezione di consulenti</a:t>
            </a:r>
          </a:p>
          <a:p>
            <a:endParaRPr lang="it-IT" sz="2000" dirty="0"/>
          </a:p>
          <a:p>
            <a:r>
              <a:rPr lang="it-IT" sz="2000" dirty="0"/>
              <a:t>Per le edizioni 2017 e 2018 è stato selezionato il seguente team di consulenza:</a:t>
            </a:r>
          </a:p>
          <a:p>
            <a:pPr marL="285750" indent="-285750">
              <a:buClr>
                <a:schemeClr val="accent6">
                  <a:lumMod val="20000"/>
                  <a:lumOff val="80000"/>
                </a:schemeClr>
              </a:buClr>
              <a:buFont typeface="Wingdings" panose="05000000000000000000" pitchFamily="2" charset="2"/>
              <a:buChar char="Ø"/>
            </a:pPr>
            <a:r>
              <a:rPr lang="it-IT" sz="2000" dirty="0"/>
              <a:t>Consulenza tecnica: La Esco del Sole </a:t>
            </a:r>
            <a:r>
              <a:rPr lang="it-IT" sz="2000" dirty="0" err="1"/>
              <a:t>srl</a:t>
            </a:r>
            <a:r>
              <a:rPr lang="it-IT" sz="2000" dirty="0"/>
              <a:t> di Milano</a:t>
            </a:r>
          </a:p>
          <a:p>
            <a:pPr marL="285750" indent="-285750">
              <a:buClr>
                <a:schemeClr val="accent6">
                  <a:lumMod val="20000"/>
                  <a:lumOff val="80000"/>
                </a:schemeClr>
              </a:buClr>
              <a:buFont typeface="Wingdings" panose="05000000000000000000" pitchFamily="2" charset="2"/>
              <a:buChar char="Ø"/>
            </a:pPr>
            <a:r>
              <a:rPr lang="it-IT" sz="2000" dirty="0"/>
              <a:t>Consulenza economico-finanziaria: SINLOC spa di Padova</a:t>
            </a:r>
          </a:p>
          <a:p>
            <a:pPr marL="285750" indent="-285750">
              <a:buClr>
                <a:schemeClr val="accent6">
                  <a:lumMod val="20000"/>
                  <a:lumOff val="80000"/>
                </a:schemeClr>
              </a:buClr>
              <a:buFont typeface="Wingdings" panose="05000000000000000000" pitchFamily="2" charset="2"/>
              <a:buChar char="Ø"/>
            </a:pPr>
            <a:r>
              <a:rPr lang="it-IT" sz="2000" dirty="0"/>
              <a:t>Consulenza legale: Studio legale Gianni, Origoni, Grippo, Capelli &amp; partners di Milano</a:t>
            </a:r>
          </a:p>
        </p:txBody>
      </p:sp>
    </p:spTree>
    <p:extLst>
      <p:ext uri="{BB962C8B-B14F-4D97-AF65-F5344CB8AC3E}">
        <p14:creationId xmlns:p14="http://schemas.microsoft.com/office/powerpoint/2010/main" val="1330634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3733" b="1" dirty="0">
                <a:solidFill>
                  <a:srgbClr val="003A62"/>
                </a:solidFill>
                <a:latin typeface="Arial" pitchFamily="34" charset="0"/>
                <a:cs typeface="Arial" pitchFamily="34" charset="0"/>
              </a:rPr>
              <a:t>Inquadramento giuridico - Struttura contrattuale</a:t>
            </a:r>
            <a:endParaRPr lang="it-IT" sz="3200" b="1" dirty="0">
              <a:solidFill>
                <a:schemeClr val="tx2"/>
              </a:solidFill>
            </a:endParaRPr>
          </a:p>
        </p:txBody>
      </p:sp>
      <p:sp>
        <p:nvSpPr>
          <p:cNvPr id="3" name="Segnaposto contenuto 2"/>
          <p:cNvSpPr>
            <a:spLocks noGrp="1"/>
          </p:cNvSpPr>
          <p:nvPr>
            <p:ph idx="4294967295"/>
          </p:nvPr>
        </p:nvSpPr>
        <p:spPr>
          <a:xfrm>
            <a:off x="0" y="908050"/>
            <a:ext cx="11809413" cy="5111750"/>
          </a:xfrm>
        </p:spPr>
        <p:txBody>
          <a:bodyPr>
            <a:normAutofit/>
          </a:bodyPr>
          <a:lstStyle/>
          <a:p>
            <a:pPr marL="0" indent="0" fontAlgn="base">
              <a:spcBef>
                <a:spcPts val="800"/>
              </a:spcBef>
              <a:spcAft>
                <a:spcPts val="800"/>
              </a:spcAft>
              <a:buNone/>
            </a:pPr>
            <a:r>
              <a:rPr lang="it-IT" sz="2400" b="1" i="1" u="sng" dirty="0">
                <a:solidFill>
                  <a:srgbClr val="002060"/>
                </a:solidFill>
                <a:latin typeface="Arial"/>
                <a:cs typeface="Arial" pitchFamily="34" charset="0"/>
              </a:rPr>
              <a:t>Energy Performance </a:t>
            </a:r>
            <a:r>
              <a:rPr lang="en-US" sz="2400" b="1" i="1" u="sng" dirty="0">
                <a:solidFill>
                  <a:srgbClr val="002060"/>
                </a:solidFill>
                <a:latin typeface="Arial"/>
                <a:cs typeface="Arial" pitchFamily="34" charset="0"/>
              </a:rPr>
              <a:t>Contract</a:t>
            </a:r>
            <a:r>
              <a:rPr lang="it-IT" sz="2400" b="1" u="sng" dirty="0">
                <a:solidFill>
                  <a:srgbClr val="002060"/>
                </a:solidFill>
                <a:latin typeface="Arial"/>
                <a:cs typeface="Arial" pitchFamily="34" charset="0"/>
              </a:rPr>
              <a:t> (EPC)</a:t>
            </a:r>
            <a:r>
              <a:rPr lang="it-IT" sz="2400" b="1" dirty="0">
                <a:solidFill>
                  <a:srgbClr val="002060"/>
                </a:solidFill>
                <a:latin typeface="Arial"/>
                <a:cs typeface="Arial" pitchFamily="34" charset="0"/>
              </a:rPr>
              <a:t>            </a:t>
            </a:r>
            <a:r>
              <a:rPr lang="it-IT" sz="2400" b="1" u="sng" dirty="0">
                <a:solidFill>
                  <a:srgbClr val="003A62"/>
                </a:solidFill>
                <a:latin typeface="Arial"/>
                <a:cs typeface="Arial" pitchFamily="34" charset="0"/>
              </a:rPr>
              <a:t>Finanziamento Tramite Terzi (FTT)</a:t>
            </a:r>
          </a:p>
          <a:p>
            <a:pPr marL="0" indent="0" fontAlgn="base">
              <a:spcBef>
                <a:spcPts val="1333"/>
              </a:spcBef>
              <a:buNone/>
            </a:pPr>
            <a:endParaRPr lang="it-IT" sz="2400" b="1" dirty="0">
              <a:solidFill>
                <a:srgbClr val="002060"/>
              </a:solidFill>
              <a:latin typeface="Arial"/>
              <a:cs typeface="Arial" pitchFamily="34" charset="0"/>
            </a:endParaRPr>
          </a:p>
        </p:txBody>
      </p:sp>
      <p:sp>
        <p:nvSpPr>
          <p:cNvPr id="7" name="Rettangolo 6"/>
          <p:cNvSpPr/>
          <p:nvPr/>
        </p:nvSpPr>
        <p:spPr>
          <a:xfrm>
            <a:off x="97088" y="1340768"/>
            <a:ext cx="5519936" cy="46085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70" fontAlgn="base">
              <a:spcBef>
                <a:spcPts val="1333"/>
              </a:spcBef>
            </a:pPr>
            <a:endParaRPr lang="it-IT" sz="2133" dirty="0">
              <a:solidFill>
                <a:srgbClr val="002060"/>
              </a:solidFill>
              <a:latin typeface="Arial"/>
              <a:cs typeface="Arial" pitchFamily="34" charset="0"/>
            </a:endParaRPr>
          </a:p>
          <a:p>
            <a:pPr algn="just" defTabSz="1219170" fontAlgn="base">
              <a:spcBef>
                <a:spcPts val="1333"/>
              </a:spcBef>
            </a:pPr>
            <a:endParaRPr lang="it-IT" sz="2133" dirty="0">
              <a:solidFill>
                <a:srgbClr val="002060"/>
              </a:solidFill>
              <a:latin typeface="Arial"/>
              <a:cs typeface="Arial" pitchFamily="34" charset="0"/>
            </a:endParaRPr>
          </a:p>
          <a:p>
            <a:pPr algn="just" defTabSz="1219170" fontAlgn="base">
              <a:spcBef>
                <a:spcPts val="1333"/>
              </a:spcBef>
            </a:pPr>
            <a:r>
              <a:rPr lang="it-IT" sz="2133" dirty="0">
                <a:solidFill>
                  <a:srgbClr val="002060"/>
                </a:solidFill>
                <a:latin typeface="Arial"/>
                <a:cs typeface="Arial" pitchFamily="34" charset="0"/>
              </a:rPr>
              <a:t>Regola il rapporto tra </a:t>
            </a:r>
            <a:r>
              <a:rPr lang="it-IT" sz="2133" b="1" dirty="0">
                <a:solidFill>
                  <a:srgbClr val="002060"/>
                </a:solidFill>
                <a:latin typeface="Arial"/>
                <a:cs typeface="Arial" pitchFamily="34" charset="0"/>
              </a:rPr>
              <a:t>ESCO</a:t>
            </a:r>
            <a:r>
              <a:rPr lang="it-IT" sz="2133" dirty="0">
                <a:solidFill>
                  <a:srgbClr val="002060"/>
                </a:solidFill>
                <a:latin typeface="Arial"/>
                <a:cs typeface="Arial" pitchFamily="34" charset="0"/>
              </a:rPr>
              <a:t> e </a:t>
            </a:r>
            <a:r>
              <a:rPr lang="it-IT" sz="2133" b="1" dirty="0">
                <a:solidFill>
                  <a:srgbClr val="002060"/>
                </a:solidFill>
                <a:latin typeface="Arial"/>
                <a:cs typeface="Arial" pitchFamily="34" charset="0"/>
              </a:rPr>
              <a:t>committente</a:t>
            </a:r>
            <a:r>
              <a:rPr lang="it-IT" sz="2133" dirty="0">
                <a:solidFill>
                  <a:srgbClr val="002060"/>
                </a:solidFill>
                <a:latin typeface="Arial"/>
                <a:cs typeface="Arial" pitchFamily="34" charset="0"/>
              </a:rPr>
              <a:t> (pubblico o privato) beneficiario delle misure di </a:t>
            </a:r>
            <a:r>
              <a:rPr lang="it-IT" sz="2133" dirty="0" err="1">
                <a:solidFill>
                  <a:srgbClr val="002060"/>
                </a:solidFill>
                <a:latin typeface="Arial"/>
                <a:cs typeface="Arial" pitchFamily="34" charset="0"/>
              </a:rPr>
              <a:t>efficientamento</a:t>
            </a:r>
            <a:r>
              <a:rPr lang="it-IT" sz="2133" dirty="0">
                <a:solidFill>
                  <a:srgbClr val="002060"/>
                </a:solidFill>
                <a:latin typeface="Arial"/>
                <a:cs typeface="Arial" pitchFamily="34" charset="0"/>
              </a:rPr>
              <a:t>.</a:t>
            </a:r>
          </a:p>
          <a:p>
            <a:pPr algn="ctr" defTabSz="1219170" fontAlgn="base">
              <a:spcBef>
                <a:spcPts val="800"/>
              </a:spcBef>
            </a:pPr>
            <a:r>
              <a:rPr lang="it-IT" sz="2133" u="sng" dirty="0">
                <a:solidFill>
                  <a:srgbClr val="002060"/>
                </a:solidFill>
                <a:latin typeface="Arial"/>
                <a:cs typeface="Arial" pitchFamily="34" charset="0"/>
              </a:rPr>
              <a:t>Art. 2, co. 2, </a:t>
            </a:r>
            <a:r>
              <a:rPr lang="it-IT" sz="2133" u="sng" dirty="0" err="1">
                <a:solidFill>
                  <a:srgbClr val="002060"/>
                </a:solidFill>
                <a:latin typeface="Arial"/>
                <a:cs typeface="Arial" pitchFamily="34" charset="0"/>
              </a:rPr>
              <a:t>lett</a:t>
            </a:r>
            <a:r>
              <a:rPr lang="it-IT" sz="2133" u="sng" dirty="0">
                <a:solidFill>
                  <a:srgbClr val="002060"/>
                </a:solidFill>
                <a:latin typeface="Arial"/>
                <a:cs typeface="Arial" pitchFamily="34" charset="0"/>
              </a:rPr>
              <a:t>. n. D. </a:t>
            </a:r>
            <a:r>
              <a:rPr lang="it-IT" sz="2133" u="sng" dirty="0" err="1">
                <a:solidFill>
                  <a:srgbClr val="002060"/>
                </a:solidFill>
                <a:latin typeface="Arial"/>
                <a:cs typeface="Arial" pitchFamily="34" charset="0"/>
              </a:rPr>
              <a:t>Lgs</a:t>
            </a:r>
            <a:r>
              <a:rPr lang="it-IT" sz="2133" u="sng" dirty="0">
                <a:solidFill>
                  <a:srgbClr val="002060"/>
                </a:solidFill>
                <a:latin typeface="Arial"/>
                <a:cs typeface="Arial" pitchFamily="34" charset="0"/>
              </a:rPr>
              <a:t>. n. 102/2014</a:t>
            </a:r>
            <a:r>
              <a:rPr lang="it-IT" sz="2133" b="1" dirty="0">
                <a:solidFill>
                  <a:srgbClr val="002060"/>
                </a:solidFill>
                <a:latin typeface="Arial"/>
                <a:cs typeface="Arial" pitchFamily="34" charset="0"/>
              </a:rPr>
              <a:t>:</a:t>
            </a:r>
            <a:r>
              <a:rPr lang="it-IT" sz="2133" dirty="0">
                <a:solidFill>
                  <a:srgbClr val="002060"/>
                </a:solidFill>
                <a:latin typeface="Arial"/>
                <a:cs typeface="Arial" pitchFamily="34" charset="0"/>
              </a:rPr>
              <a:t> </a:t>
            </a:r>
          </a:p>
          <a:p>
            <a:pPr algn="just" defTabSz="1219170" fontAlgn="base">
              <a:spcBef>
                <a:spcPts val="800"/>
              </a:spcBef>
            </a:pPr>
            <a:r>
              <a:rPr lang="it-IT" sz="2133" dirty="0">
                <a:solidFill>
                  <a:srgbClr val="003A62"/>
                </a:solidFill>
                <a:latin typeface="Arial" pitchFamily="34" charset="0"/>
                <a:cs typeface="Arial" pitchFamily="34" charset="0"/>
              </a:rPr>
              <a:t>gli </a:t>
            </a:r>
            <a:r>
              <a:rPr lang="it-IT" sz="2133" b="1" dirty="0">
                <a:solidFill>
                  <a:srgbClr val="003A62"/>
                </a:solidFill>
                <a:latin typeface="Arial" pitchFamily="34" charset="0"/>
                <a:cs typeface="Arial" pitchFamily="34" charset="0"/>
              </a:rPr>
              <a:t>investimenti </a:t>
            </a:r>
            <a:r>
              <a:rPr lang="it-IT" sz="2133" dirty="0">
                <a:solidFill>
                  <a:srgbClr val="003A62"/>
                </a:solidFill>
                <a:latin typeface="Arial" pitchFamily="34" charset="0"/>
                <a:cs typeface="Arial" pitchFamily="34" charset="0"/>
              </a:rPr>
              <a:t>(lavori, forniture o servizi) realizzati sono </a:t>
            </a:r>
            <a:r>
              <a:rPr lang="it-IT" sz="2133" b="1" dirty="0">
                <a:solidFill>
                  <a:srgbClr val="003A62"/>
                </a:solidFill>
                <a:latin typeface="Arial" pitchFamily="34" charset="0"/>
                <a:cs typeface="Arial" pitchFamily="34" charset="0"/>
              </a:rPr>
              <a:t>pagati </a:t>
            </a:r>
            <a:r>
              <a:rPr lang="it-IT" sz="2133" dirty="0">
                <a:solidFill>
                  <a:srgbClr val="003A62"/>
                </a:solidFill>
                <a:latin typeface="Arial" pitchFamily="34" charset="0"/>
                <a:cs typeface="Arial" pitchFamily="34" charset="0"/>
              </a:rPr>
              <a:t>in </a:t>
            </a:r>
            <a:r>
              <a:rPr lang="it-IT" sz="2133" b="1" dirty="0">
                <a:solidFill>
                  <a:srgbClr val="003A62"/>
                </a:solidFill>
                <a:latin typeface="Arial" pitchFamily="34" charset="0"/>
                <a:cs typeface="Arial" pitchFamily="34" charset="0"/>
              </a:rPr>
              <a:t>funzione </a:t>
            </a:r>
            <a:r>
              <a:rPr lang="it-IT" sz="2133" dirty="0">
                <a:solidFill>
                  <a:srgbClr val="003A62"/>
                </a:solidFill>
                <a:latin typeface="Arial" pitchFamily="34" charset="0"/>
                <a:cs typeface="Arial" pitchFamily="34" charset="0"/>
              </a:rPr>
              <a:t>del livello di miglioramento dell'</a:t>
            </a:r>
            <a:r>
              <a:rPr lang="it-IT" sz="2133" b="1" dirty="0">
                <a:solidFill>
                  <a:srgbClr val="003A62"/>
                </a:solidFill>
                <a:latin typeface="Arial" pitchFamily="34" charset="0"/>
                <a:cs typeface="Arial" pitchFamily="34" charset="0"/>
              </a:rPr>
              <a:t>efficienza energetica </a:t>
            </a:r>
            <a:r>
              <a:rPr lang="it-IT" sz="2133" dirty="0">
                <a:solidFill>
                  <a:srgbClr val="003A62"/>
                </a:solidFill>
                <a:latin typeface="Arial" pitchFamily="34" charset="0"/>
                <a:cs typeface="Arial" pitchFamily="34" charset="0"/>
              </a:rPr>
              <a:t>stabilito contrattualmente (o di altri criteri di prestazione energetica concordati, quali i risparmi finanziari).</a:t>
            </a:r>
            <a:endParaRPr lang="it-IT" sz="2133" dirty="0">
              <a:solidFill>
                <a:srgbClr val="002060"/>
              </a:solidFill>
              <a:latin typeface="Arial"/>
              <a:cs typeface="Arial" pitchFamily="34" charset="0"/>
            </a:endParaRPr>
          </a:p>
          <a:p>
            <a:pPr defTabSz="1219170"/>
            <a:endParaRPr lang="it-IT" sz="2133" dirty="0">
              <a:solidFill>
                <a:prstClr val="white"/>
              </a:solidFill>
              <a:latin typeface="Calibri"/>
            </a:endParaRPr>
          </a:p>
        </p:txBody>
      </p:sp>
      <p:sp>
        <p:nvSpPr>
          <p:cNvPr id="8" name="Rettangolo 7"/>
          <p:cNvSpPr/>
          <p:nvPr/>
        </p:nvSpPr>
        <p:spPr>
          <a:xfrm>
            <a:off x="6363748" y="2204864"/>
            <a:ext cx="5472608" cy="33843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ts val="800"/>
              </a:spcBef>
              <a:spcAft>
                <a:spcPts val="800"/>
              </a:spcAft>
            </a:pPr>
            <a:endParaRPr lang="it-IT" sz="2133" dirty="0">
              <a:solidFill>
                <a:srgbClr val="003A62"/>
              </a:solidFill>
              <a:latin typeface="Arial"/>
              <a:cs typeface="Arial" pitchFamily="34" charset="0"/>
            </a:endParaRPr>
          </a:p>
          <a:p>
            <a:pPr algn="ctr" defTabSz="1219170" fontAlgn="base">
              <a:spcBef>
                <a:spcPts val="800"/>
              </a:spcBef>
              <a:spcAft>
                <a:spcPts val="800"/>
              </a:spcAft>
            </a:pPr>
            <a:r>
              <a:rPr lang="it-IT" sz="2133" dirty="0">
                <a:solidFill>
                  <a:srgbClr val="003A62"/>
                </a:solidFill>
                <a:latin typeface="Arial"/>
                <a:cs typeface="Arial" pitchFamily="34" charset="0"/>
              </a:rPr>
              <a:t>Nell’accordo contrattuale il </a:t>
            </a:r>
            <a:r>
              <a:rPr lang="it-IT" sz="2133" b="1" dirty="0">
                <a:solidFill>
                  <a:srgbClr val="003A62"/>
                </a:solidFill>
                <a:latin typeface="Arial"/>
                <a:cs typeface="Arial" pitchFamily="34" charset="0"/>
              </a:rPr>
              <a:t>terzo</a:t>
            </a:r>
          </a:p>
          <a:p>
            <a:pPr algn="just" defTabSz="1219170" fontAlgn="base">
              <a:spcBef>
                <a:spcPts val="800"/>
              </a:spcBef>
              <a:spcAft>
                <a:spcPts val="800"/>
              </a:spcAft>
            </a:pPr>
            <a:endParaRPr lang="it-IT" sz="2133" i="1" dirty="0">
              <a:solidFill>
                <a:srgbClr val="003A62"/>
              </a:solidFill>
              <a:latin typeface="Arial"/>
              <a:cs typeface="Arial" pitchFamily="34" charset="0"/>
            </a:endParaRPr>
          </a:p>
          <a:p>
            <a:pPr algn="ctr" defTabSz="1219170" fontAlgn="base">
              <a:spcBef>
                <a:spcPts val="800"/>
              </a:spcBef>
              <a:spcAft>
                <a:spcPts val="800"/>
              </a:spcAft>
            </a:pPr>
            <a:endParaRPr lang="it-IT" sz="2133" b="1" dirty="0">
              <a:solidFill>
                <a:srgbClr val="003A62"/>
              </a:solidFill>
              <a:latin typeface="Arial"/>
              <a:cs typeface="Arial" pitchFamily="34" charset="0"/>
            </a:endParaRPr>
          </a:p>
          <a:p>
            <a:pPr algn="ctr" defTabSz="1219170" fontAlgn="base">
              <a:spcBef>
                <a:spcPts val="800"/>
              </a:spcBef>
              <a:spcAft>
                <a:spcPts val="800"/>
              </a:spcAft>
            </a:pPr>
            <a:endParaRPr lang="it-IT" sz="2133" b="1" dirty="0">
              <a:solidFill>
                <a:srgbClr val="003A62"/>
              </a:solidFill>
              <a:latin typeface="Arial"/>
              <a:cs typeface="Arial" pitchFamily="34" charset="0"/>
            </a:endParaRPr>
          </a:p>
          <a:p>
            <a:pPr algn="ctr" defTabSz="1219170" fontAlgn="base">
              <a:spcBef>
                <a:spcPts val="800"/>
              </a:spcBef>
              <a:spcAft>
                <a:spcPts val="800"/>
              </a:spcAft>
            </a:pPr>
            <a:endParaRPr lang="it-IT" sz="2133" b="1" dirty="0">
              <a:solidFill>
                <a:srgbClr val="003A62"/>
              </a:solidFill>
              <a:latin typeface="Arial"/>
              <a:cs typeface="Arial" pitchFamily="34" charset="0"/>
            </a:endParaRPr>
          </a:p>
          <a:p>
            <a:pPr algn="ctr" defTabSz="1219170" fontAlgn="base">
              <a:spcBef>
                <a:spcPts val="800"/>
              </a:spcBef>
            </a:pPr>
            <a:r>
              <a:rPr lang="it-IT" sz="2133" b="1" dirty="0">
                <a:solidFill>
                  <a:srgbClr val="003A62"/>
                </a:solidFill>
                <a:latin typeface="Arial"/>
                <a:cs typeface="Arial" pitchFamily="34" charset="0"/>
              </a:rPr>
              <a:t>Il terzo può essere una ESCO</a:t>
            </a:r>
            <a:r>
              <a:rPr lang="it-IT" sz="4800" b="1" dirty="0">
                <a:solidFill>
                  <a:srgbClr val="FF0000"/>
                </a:solidFill>
                <a:latin typeface="Arial"/>
                <a:cs typeface="Arial" pitchFamily="34" charset="0"/>
              </a:rPr>
              <a:t> !</a:t>
            </a:r>
            <a:r>
              <a:rPr lang="it-IT" sz="2133" b="1" dirty="0">
                <a:solidFill>
                  <a:srgbClr val="003A62"/>
                </a:solidFill>
                <a:latin typeface="Arial"/>
                <a:cs typeface="Arial" pitchFamily="34" charset="0"/>
              </a:rPr>
              <a:t> </a:t>
            </a:r>
          </a:p>
          <a:p>
            <a:pPr algn="ctr" defTabSz="1219170" fontAlgn="base"/>
            <a:r>
              <a:rPr lang="it-IT" sz="1600" dirty="0">
                <a:solidFill>
                  <a:srgbClr val="003A62"/>
                </a:solidFill>
                <a:latin typeface="Arial"/>
                <a:cs typeface="Arial" pitchFamily="34" charset="0"/>
              </a:rPr>
              <a:t>Art. 2, comma 1, </a:t>
            </a:r>
            <a:r>
              <a:rPr lang="it-IT" sz="1600" dirty="0" err="1">
                <a:solidFill>
                  <a:srgbClr val="003A62"/>
                </a:solidFill>
                <a:latin typeface="Arial"/>
                <a:cs typeface="Arial" pitchFamily="34" charset="0"/>
              </a:rPr>
              <a:t>lett</a:t>
            </a:r>
            <a:r>
              <a:rPr lang="it-IT" sz="1600" dirty="0">
                <a:solidFill>
                  <a:srgbClr val="003A62"/>
                </a:solidFill>
                <a:latin typeface="Arial"/>
                <a:cs typeface="Arial" pitchFamily="34" charset="0"/>
              </a:rPr>
              <a:t>. m)</a:t>
            </a:r>
          </a:p>
          <a:p>
            <a:pPr algn="ctr" defTabSz="1219170" fontAlgn="base"/>
            <a:r>
              <a:rPr lang="it-IT" sz="1600" dirty="0" err="1">
                <a:solidFill>
                  <a:srgbClr val="003A62"/>
                </a:solidFill>
                <a:latin typeface="Arial"/>
                <a:cs typeface="Arial" pitchFamily="34" charset="0"/>
              </a:rPr>
              <a:t>D.Lgs.</a:t>
            </a:r>
            <a:r>
              <a:rPr lang="it-IT" sz="1600" dirty="0">
                <a:solidFill>
                  <a:srgbClr val="003A62"/>
                </a:solidFill>
                <a:latin typeface="Arial"/>
                <a:cs typeface="Arial" pitchFamily="34" charset="0"/>
              </a:rPr>
              <a:t> n. 115/2008.</a:t>
            </a:r>
            <a:endParaRPr lang="it-IT" sz="1600" b="1" dirty="0">
              <a:solidFill>
                <a:srgbClr val="003A62"/>
              </a:solidFill>
              <a:latin typeface="Arial"/>
              <a:cs typeface="Arial" pitchFamily="34" charset="0"/>
            </a:endParaRPr>
          </a:p>
        </p:txBody>
      </p:sp>
      <p:sp>
        <p:nvSpPr>
          <p:cNvPr id="4" name="Freccia in giù 3"/>
          <p:cNvSpPr/>
          <p:nvPr/>
        </p:nvSpPr>
        <p:spPr>
          <a:xfrm>
            <a:off x="2543606" y="1412776"/>
            <a:ext cx="480053"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it-IT" sz="2400">
              <a:solidFill>
                <a:prstClr val="white"/>
              </a:solidFill>
              <a:latin typeface="Calibri"/>
            </a:endParaRPr>
          </a:p>
        </p:txBody>
      </p:sp>
      <p:sp>
        <p:nvSpPr>
          <p:cNvPr id="6" name="Freccia in giù 5"/>
          <p:cNvSpPr/>
          <p:nvPr/>
        </p:nvSpPr>
        <p:spPr>
          <a:xfrm>
            <a:off x="8651754" y="1412776"/>
            <a:ext cx="480053"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it-IT" sz="2400">
              <a:solidFill>
                <a:prstClr val="white"/>
              </a:solidFill>
              <a:latin typeface="Calibri"/>
            </a:endParaRPr>
          </a:p>
        </p:txBody>
      </p:sp>
      <p:cxnSp>
        <p:nvCxnSpPr>
          <p:cNvPr id="14" name="Connettore 2 13"/>
          <p:cNvCxnSpPr/>
          <p:nvPr/>
        </p:nvCxnSpPr>
        <p:spPr>
          <a:xfrm flipH="1">
            <a:off x="7771264" y="2564904"/>
            <a:ext cx="436971"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ttangolo 16"/>
          <p:cNvSpPr/>
          <p:nvPr/>
        </p:nvSpPr>
        <p:spPr>
          <a:xfrm>
            <a:off x="6274095" y="3129904"/>
            <a:ext cx="2640293"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it-IT" sz="2400" dirty="0">
              <a:solidFill>
                <a:prstClr val="white"/>
              </a:solidFill>
              <a:latin typeface="Calibri"/>
            </a:endParaRPr>
          </a:p>
          <a:p>
            <a:pPr algn="ctr" defTabSz="1219170"/>
            <a:r>
              <a:rPr lang="it-IT" sz="2133" b="1" dirty="0">
                <a:solidFill>
                  <a:srgbClr val="1F497D">
                    <a:lumMod val="75000"/>
                  </a:srgbClr>
                </a:solidFill>
                <a:latin typeface="Arial" panose="020B0604020202020204" pitchFamily="34" charset="0"/>
                <a:cs typeface="Arial" panose="020B0604020202020204" pitchFamily="34" charset="0"/>
              </a:rPr>
              <a:t>fornisce i capitali </a:t>
            </a:r>
            <a:r>
              <a:rPr lang="it-IT" sz="1867" dirty="0">
                <a:solidFill>
                  <a:srgbClr val="1F497D">
                    <a:lumMod val="75000"/>
                  </a:srgbClr>
                </a:solidFill>
                <a:latin typeface="Arial" panose="020B0604020202020204" pitchFamily="34" charset="0"/>
                <a:cs typeface="Arial" panose="020B0604020202020204" pitchFamily="34" charset="0"/>
              </a:rPr>
              <a:t>necessari per la misura di miglioramento dell’efficienza</a:t>
            </a:r>
          </a:p>
        </p:txBody>
      </p:sp>
      <p:sp>
        <p:nvSpPr>
          <p:cNvPr id="18" name="Rettangolo 17"/>
          <p:cNvSpPr/>
          <p:nvPr/>
        </p:nvSpPr>
        <p:spPr>
          <a:xfrm>
            <a:off x="8891782" y="3068960"/>
            <a:ext cx="3300220"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it-IT" sz="2400" dirty="0">
              <a:solidFill>
                <a:srgbClr val="4F81BD">
                  <a:lumMod val="75000"/>
                </a:srgbClr>
              </a:solidFill>
              <a:latin typeface="Calibri"/>
            </a:endParaRPr>
          </a:p>
          <a:p>
            <a:pPr algn="ctr" defTabSz="1219170"/>
            <a:endParaRPr lang="it-IT" sz="1867" b="1" dirty="0">
              <a:solidFill>
                <a:srgbClr val="4F81BD">
                  <a:lumMod val="75000"/>
                </a:srgbClr>
              </a:solidFill>
              <a:latin typeface="Arial" panose="020B0604020202020204" pitchFamily="34" charset="0"/>
              <a:cs typeface="Arial" panose="020B0604020202020204" pitchFamily="34" charset="0"/>
            </a:endParaRPr>
          </a:p>
          <a:p>
            <a:pPr algn="ctr" defTabSz="1219170"/>
            <a:r>
              <a:rPr lang="it-IT" sz="2133" b="1" dirty="0">
                <a:solidFill>
                  <a:srgbClr val="1F497D">
                    <a:lumMod val="75000"/>
                  </a:srgbClr>
                </a:solidFill>
                <a:latin typeface="Arial" panose="020B0604020202020204" pitchFamily="34" charset="0"/>
                <a:cs typeface="Arial" panose="020B0604020202020204" pitchFamily="34" charset="0"/>
              </a:rPr>
              <a:t>addebita al beneficiario un canone</a:t>
            </a:r>
            <a:r>
              <a:rPr lang="it-IT" sz="1867" b="1" dirty="0">
                <a:solidFill>
                  <a:srgbClr val="1F497D">
                    <a:lumMod val="75000"/>
                  </a:srgbClr>
                </a:solidFill>
                <a:latin typeface="Arial" panose="020B0604020202020204" pitchFamily="34" charset="0"/>
                <a:cs typeface="Arial" panose="020B0604020202020204" pitchFamily="34" charset="0"/>
              </a:rPr>
              <a:t> </a:t>
            </a:r>
            <a:r>
              <a:rPr lang="it-IT" sz="1867" dirty="0">
                <a:solidFill>
                  <a:srgbClr val="1F497D">
                    <a:lumMod val="75000"/>
                  </a:srgbClr>
                </a:solidFill>
                <a:latin typeface="Arial" panose="020B0604020202020204" pitchFamily="34" charset="0"/>
                <a:cs typeface="Arial" panose="020B0604020202020204" pitchFamily="34" charset="0"/>
              </a:rPr>
              <a:t>pari a una parte del risparmio energetico conseguito avvalendosi della misura stessa</a:t>
            </a:r>
          </a:p>
        </p:txBody>
      </p:sp>
      <p:cxnSp>
        <p:nvCxnSpPr>
          <p:cNvPr id="19" name="Connettore 2 18"/>
          <p:cNvCxnSpPr/>
          <p:nvPr/>
        </p:nvCxnSpPr>
        <p:spPr>
          <a:xfrm>
            <a:off x="9744407" y="2564904"/>
            <a:ext cx="488708"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7402600"/>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3733" b="1" dirty="0">
                <a:solidFill>
                  <a:srgbClr val="003A62"/>
                </a:solidFill>
                <a:latin typeface="Arial" pitchFamily="34" charset="0"/>
                <a:cs typeface="Arial" pitchFamily="34" charset="0"/>
              </a:rPr>
              <a:t>Inquadramento giuridico - Struttura contrattuale</a:t>
            </a:r>
            <a:endParaRPr lang="it-IT" sz="3200" b="1" dirty="0">
              <a:solidFill>
                <a:schemeClr val="tx2"/>
              </a:solidFill>
            </a:endParaRPr>
          </a:p>
        </p:txBody>
      </p:sp>
      <p:sp>
        <p:nvSpPr>
          <p:cNvPr id="3" name="Segnaposto contenuto 2"/>
          <p:cNvSpPr>
            <a:spLocks noGrp="1"/>
          </p:cNvSpPr>
          <p:nvPr>
            <p:ph idx="4294967295"/>
          </p:nvPr>
        </p:nvSpPr>
        <p:spPr>
          <a:xfrm>
            <a:off x="0" y="817563"/>
            <a:ext cx="12192000" cy="5348287"/>
          </a:xfrm>
        </p:spPr>
        <p:txBody>
          <a:bodyPr>
            <a:noAutofit/>
          </a:bodyPr>
          <a:lstStyle/>
          <a:p>
            <a:pPr marL="0" indent="0" algn="ctr" fontAlgn="base">
              <a:lnSpc>
                <a:spcPct val="150000"/>
              </a:lnSpc>
              <a:spcBef>
                <a:spcPts val="0"/>
              </a:spcBef>
              <a:buNone/>
            </a:pPr>
            <a:r>
              <a:rPr lang="it-IT" sz="2400" dirty="0">
                <a:solidFill>
                  <a:schemeClr val="tx2">
                    <a:lumMod val="75000"/>
                  </a:schemeClr>
                </a:solidFill>
                <a:latin typeface="Arial"/>
                <a:cs typeface="Arial" pitchFamily="34" charset="0"/>
              </a:rPr>
              <a:t>Attività di una ESCO = </a:t>
            </a:r>
            <a:r>
              <a:rPr lang="it-IT" sz="2400" b="1" dirty="0">
                <a:solidFill>
                  <a:schemeClr val="tx2">
                    <a:lumMod val="75000"/>
                  </a:schemeClr>
                </a:solidFill>
                <a:latin typeface="Arial"/>
                <a:cs typeface="Arial" pitchFamily="34" charset="0"/>
              </a:rPr>
              <a:t>assunzione dei rischi</a:t>
            </a:r>
            <a:r>
              <a:rPr lang="it-IT" sz="2400" dirty="0">
                <a:solidFill>
                  <a:schemeClr val="tx2">
                    <a:lumMod val="75000"/>
                  </a:schemeClr>
                </a:solidFill>
                <a:latin typeface="Arial"/>
                <a:cs typeface="Arial" pitchFamily="34" charset="0"/>
              </a:rPr>
              <a:t> </a:t>
            </a:r>
          </a:p>
          <a:p>
            <a:pPr marL="0" indent="0" algn="ctr" fontAlgn="base">
              <a:spcBef>
                <a:spcPts val="0"/>
              </a:spcBef>
              <a:buNone/>
            </a:pPr>
            <a:r>
              <a:rPr lang="it-IT" sz="2400" b="1" dirty="0">
                <a:solidFill>
                  <a:schemeClr val="tx2">
                    <a:lumMod val="75000"/>
                  </a:schemeClr>
                </a:solidFill>
                <a:latin typeface="Arial"/>
                <a:cs typeface="Arial" pitchFamily="34" charset="0"/>
              </a:rPr>
              <a:t>Partenariato Pubblico Privato (PPP)</a:t>
            </a:r>
            <a:endParaRPr lang="it-IT" sz="2400" dirty="0">
              <a:solidFill>
                <a:schemeClr val="tx2">
                  <a:lumMod val="75000"/>
                </a:schemeClr>
              </a:solidFill>
              <a:latin typeface="Arial"/>
              <a:cs typeface="Arial" pitchFamily="34" charset="0"/>
            </a:endParaRPr>
          </a:p>
          <a:p>
            <a:pPr marL="0" indent="0" algn="ctr" fontAlgn="base">
              <a:spcBef>
                <a:spcPts val="0"/>
              </a:spcBef>
              <a:buNone/>
            </a:pPr>
            <a:r>
              <a:rPr lang="it-IT" sz="2400" dirty="0">
                <a:solidFill>
                  <a:schemeClr val="tx2">
                    <a:lumMod val="75000"/>
                  </a:schemeClr>
                </a:solidFill>
                <a:latin typeface="Arial"/>
                <a:cs typeface="Arial" pitchFamily="34" charset="0"/>
              </a:rPr>
              <a:t>tra cui rientrano le concessioni di servizi</a:t>
            </a:r>
          </a:p>
          <a:p>
            <a:pPr marL="0" indent="0" algn="ctr" fontAlgn="base">
              <a:spcBef>
                <a:spcPts val="0"/>
              </a:spcBef>
              <a:buNone/>
            </a:pPr>
            <a:endParaRPr lang="it-IT" sz="2400" dirty="0">
              <a:solidFill>
                <a:schemeClr val="tx2">
                  <a:lumMod val="75000"/>
                </a:schemeClr>
              </a:solidFill>
              <a:latin typeface="Arial"/>
              <a:cs typeface="Arial" pitchFamily="34" charset="0"/>
            </a:endParaRPr>
          </a:p>
          <a:p>
            <a:pPr marL="0" indent="0" algn="ctr" fontAlgn="base">
              <a:spcBef>
                <a:spcPts val="0"/>
              </a:spcBef>
              <a:buNone/>
            </a:pPr>
            <a:r>
              <a:rPr lang="it-IT" sz="2400" dirty="0">
                <a:solidFill>
                  <a:schemeClr val="tx2">
                    <a:lumMod val="75000"/>
                  </a:schemeClr>
                </a:solidFill>
                <a:latin typeface="Arial"/>
                <a:cs typeface="Arial" pitchFamily="34" charset="0"/>
              </a:rPr>
              <a:t> </a:t>
            </a:r>
            <a:r>
              <a:rPr lang="it-IT" sz="2933" dirty="0">
                <a:solidFill>
                  <a:schemeClr val="tx2"/>
                </a:solidFill>
              </a:rPr>
              <a:t>Ai sensi del contratto di concessione la ESCO</a:t>
            </a:r>
          </a:p>
        </p:txBody>
      </p:sp>
      <p:cxnSp>
        <p:nvCxnSpPr>
          <p:cNvPr id="6" name="Connettore 2 5"/>
          <p:cNvCxnSpPr/>
          <p:nvPr/>
        </p:nvCxnSpPr>
        <p:spPr>
          <a:xfrm flipH="1">
            <a:off x="2455347" y="3079442"/>
            <a:ext cx="637723" cy="7437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ettangolo 7"/>
          <p:cNvSpPr/>
          <p:nvPr/>
        </p:nvSpPr>
        <p:spPr>
          <a:xfrm>
            <a:off x="143339" y="4221088"/>
            <a:ext cx="3024336" cy="11373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endParaRPr lang="it-IT" sz="2133" b="1" dirty="0">
              <a:solidFill>
                <a:srgbClr val="1F497D"/>
              </a:solidFill>
              <a:latin typeface="Calibri"/>
            </a:endParaRPr>
          </a:p>
          <a:p>
            <a:pPr defTabSz="1219170"/>
            <a:r>
              <a:rPr lang="it-IT" sz="2133" b="1" dirty="0">
                <a:solidFill>
                  <a:srgbClr val="1F497D"/>
                </a:solidFill>
                <a:latin typeface="Calibri"/>
              </a:rPr>
              <a:t>Assume il </a:t>
            </a:r>
            <a:r>
              <a:rPr lang="it-IT" sz="2133" b="1" u="sng" dirty="0">
                <a:solidFill>
                  <a:srgbClr val="1F497D"/>
                </a:solidFill>
                <a:latin typeface="Calibri"/>
              </a:rPr>
              <a:t>rischio di costruzione</a:t>
            </a:r>
            <a:r>
              <a:rPr lang="it-IT" sz="2133" b="1" i="1" u="sng" dirty="0">
                <a:solidFill>
                  <a:srgbClr val="1F497D"/>
                </a:solidFill>
                <a:latin typeface="Calibri"/>
              </a:rPr>
              <a:t> </a:t>
            </a:r>
            <a:r>
              <a:rPr lang="it-IT" sz="2133" dirty="0">
                <a:solidFill>
                  <a:srgbClr val="1F497D"/>
                </a:solidFill>
                <a:latin typeface="Calibri"/>
              </a:rPr>
              <a:t>(realizzazione degli interventi di </a:t>
            </a:r>
            <a:r>
              <a:rPr lang="it-IT" sz="2133" dirty="0" err="1">
                <a:solidFill>
                  <a:srgbClr val="1F497D"/>
                </a:solidFill>
                <a:latin typeface="Calibri"/>
              </a:rPr>
              <a:t>efficientamento</a:t>
            </a:r>
            <a:r>
              <a:rPr lang="it-IT" sz="2133" dirty="0">
                <a:solidFill>
                  <a:srgbClr val="1F497D"/>
                </a:solidFill>
                <a:latin typeface="Calibri"/>
              </a:rPr>
              <a:t> nei termini pattuiti)</a:t>
            </a:r>
            <a:endParaRPr lang="it-IT" sz="2133" dirty="0">
              <a:solidFill>
                <a:prstClr val="white"/>
              </a:solidFill>
              <a:latin typeface="Calibri"/>
            </a:endParaRPr>
          </a:p>
        </p:txBody>
      </p:sp>
      <p:cxnSp>
        <p:nvCxnSpPr>
          <p:cNvPr id="15" name="Connettore 2 14"/>
          <p:cNvCxnSpPr/>
          <p:nvPr/>
        </p:nvCxnSpPr>
        <p:spPr>
          <a:xfrm>
            <a:off x="5965711" y="3079441"/>
            <a:ext cx="0" cy="8650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a:off x="8951814" y="3137156"/>
            <a:ext cx="696581" cy="8650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ettangolo 17"/>
          <p:cNvSpPr/>
          <p:nvPr/>
        </p:nvSpPr>
        <p:spPr>
          <a:xfrm>
            <a:off x="4110185" y="4195346"/>
            <a:ext cx="3711051" cy="11461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70"/>
            <a:endParaRPr lang="it-IT" sz="2133" b="1" u="sng" dirty="0">
              <a:solidFill>
                <a:srgbClr val="1F497D"/>
              </a:solidFill>
              <a:latin typeface="Calibri"/>
            </a:endParaRPr>
          </a:p>
          <a:p>
            <a:pPr algn="just" defTabSz="1219170"/>
            <a:endParaRPr lang="it-IT" sz="2133" b="1" u="sng" dirty="0">
              <a:solidFill>
                <a:srgbClr val="1F497D"/>
              </a:solidFill>
              <a:latin typeface="Calibri"/>
            </a:endParaRPr>
          </a:p>
          <a:p>
            <a:pPr algn="just" defTabSz="1219170"/>
            <a:r>
              <a:rPr lang="it-IT" sz="2133" b="1" u="sng" dirty="0">
                <a:solidFill>
                  <a:srgbClr val="1F497D"/>
                </a:solidFill>
                <a:latin typeface="Calibri"/>
              </a:rPr>
              <a:t>Non</a:t>
            </a:r>
            <a:r>
              <a:rPr lang="it-IT" sz="2133" b="1" dirty="0">
                <a:solidFill>
                  <a:srgbClr val="1F497D"/>
                </a:solidFill>
                <a:latin typeface="Calibri"/>
              </a:rPr>
              <a:t> assume il </a:t>
            </a:r>
            <a:r>
              <a:rPr lang="it-IT" sz="2133" b="1" u="sng" dirty="0">
                <a:solidFill>
                  <a:srgbClr val="1F497D"/>
                </a:solidFill>
                <a:latin typeface="Calibri"/>
              </a:rPr>
              <a:t>rischio di domanda</a:t>
            </a:r>
            <a:r>
              <a:rPr lang="it-IT" sz="2133" b="1" dirty="0">
                <a:solidFill>
                  <a:srgbClr val="1F497D"/>
                </a:solidFill>
                <a:latin typeface="Calibri"/>
              </a:rPr>
              <a:t> </a:t>
            </a:r>
            <a:r>
              <a:rPr lang="it-IT" sz="2133" dirty="0">
                <a:solidFill>
                  <a:srgbClr val="1F497D"/>
                </a:solidFill>
                <a:latin typeface="Calibri"/>
              </a:rPr>
              <a:t>(la domanda dei servizi non è esposta al mercato, ma è garantita dagli Enti che versano il Canone)</a:t>
            </a:r>
            <a:endParaRPr lang="it-IT" sz="2133" dirty="0">
              <a:solidFill>
                <a:prstClr val="white"/>
              </a:solidFill>
              <a:latin typeface="Calibri"/>
            </a:endParaRPr>
          </a:p>
        </p:txBody>
      </p:sp>
      <p:sp>
        <p:nvSpPr>
          <p:cNvPr id="20" name="Rettangolo 19"/>
          <p:cNvSpPr/>
          <p:nvPr/>
        </p:nvSpPr>
        <p:spPr>
          <a:xfrm>
            <a:off x="8282071" y="4195346"/>
            <a:ext cx="3882887" cy="12665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294" lvl="1" algn="r" defTabSz="1219170"/>
            <a:endParaRPr lang="it-IT" sz="2133" b="1" dirty="0">
              <a:solidFill>
                <a:srgbClr val="1F497D"/>
              </a:solidFill>
              <a:latin typeface="Calibri"/>
            </a:endParaRPr>
          </a:p>
          <a:p>
            <a:pPr marL="241294" lvl="1" algn="r" defTabSz="1219170"/>
            <a:r>
              <a:rPr lang="it-IT" sz="2133" b="1" dirty="0">
                <a:solidFill>
                  <a:srgbClr val="1F497D"/>
                </a:solidFill>
                <a:latin typeface="Calibri"/>
              </a:rPr>
              <a:t>Assume il </a:t>
            </a:r>
            <a:r>
              <a:rPr lang="it-IT" sz="2133" b="1" u="sng" dirty="0">
                <a:solidFill>
                  <a:srgbClr val="1F497D"/>
                </a:solidFill>
                <a:latin typeface="Calibri"/>
              </a:rPr>
              <a:t>rischio di disponibilità</a:t>
            </a:r>
            <a:r>
              <a:rPr lang="it-IT" sz="1867" dirty="0">
                <a:solidFill>
                  <a:srgbClr val="1F497D"/>
                </a:solidFill>
                <a:latin typeface="Calibri"/>
              </a:rPr>
              <a:t>, dal momento che recupera gli investimenti effettuati solo se gli stessi consentono di ottenere il risparmio minimo garantito previsto </a:t>
            </a:r>
            <a:endParaRPr lang="it-IT" sz="1467" dirty="0">
              <a:solidFill>
                <a:srgbClr val="1F497D"/>
              </a:solidFill>
              <a:latin typeface="Calibri"/>
            </a:endParaRPr>
          </a:p>
        </p:txBody>
      </p:sp>
      <p:sp>
        <p:nvSpPr>
          <p:cNvPr id="23" name="Freccia circolare a destra 22"/>
          <p:cNvSpPr/>
          <p:nvPr/>
        </p:nvSpPr>
        <p:spPr>
          <a:xfrm>
            <a:off x="2159563" y="1052736"/>
            <a:ext cx="697493" cy="840093"/>
          </a:xfrm>
          <a:prstGeom prst="curvedRightArrow">
            <a:avLst/>
          </a:prstGeom>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it-IT" sz="2400">
              <a:solidFill>
                <a:prstClr val="black"/>
              </a:solidFill>
              <a:latin typeface="Calibri"/>
            </a:endParaRPr>
          </a:p>
        </p:txBody>
      </p:sp>
    </p:spTree>
    <p:extLst>
      <p:ext uri="{BB962C8B-B14F-4D97-AF65-F5344CB8AC3E}">
        <p14:creationId xmlns:p14="http://schemas.microsoft.com/office/powerpoint/2010/main" val="373356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4921" y="268674"/>
            <a:ext cx="11997079" cy="970948"/>
          </a:xfrm>
        </p:spPr>
        <p:txBody>
          <a:bodyPr>
            <a:normAutofit fontScale="90000"/>
          </a:bodyPr>
          <a:lstStyle/>
          <a:p>
            <a:r>
              <a:rPr lang="it-IT" sz="4000" b="1" dirty="0">
                <a:solidFill>
                  <a:schemeClr val="tx2"/>
                </a:solidFill>
              </a:rPr>
              <a:t>Bando di Gara -</a:t>
            </a:r>
            <a:r>
              <a:rPr lang="it-IT" dirty="0">
                <a:solidFill>
                  <a:schemeClr val="tx2"/>
                </a:solidFill>
              </a:rPr>
              <a:t> </a:t>
            </a:r>
            <a:r>
              <a:rPr lang="it-IT" sz="3200" b="1" dirty="0">
                <a:solidFill>
                  <a:schemeClr val="tx2"/>
                </a:solidFill>
              </a:rPr>
              <a:t>Struttura contrattuale e meccanismo FTT</a:t>
            </a:r>
          </a:p>
        </p:txBody>
      </p:sp>
      <p:sp>
        <p:nvSpPr>
          <p:cNvPr id="3" name="Segnaposto contenuto 2"/>
          <p:cNvSpPr>
            <a:spLocks noGrp="1"/>
          </p:cNvSpPr>
          <p:nvPr>
            <p:ph idx="4294967295"/>
          </p:nvPr>
        </p:nvSpPr>
        <p:spPr>
          <a:xfrm>
            <a:off x="0" y="1016000"/>
            <a:ext cx="11809413" cy="5111750"/>
          </a:xfrm>
        </p:spPr>
        <p:txBody>
          <a:bodyPr/>
          <a:lstStyle/>
          <a:p>
            <a:pPr marL="0" indent="0">
              <a:buNone/>
            </a:pPr>
            <a:r>
              <a:rPr lang="it-IT" sz="2133" i="1" dirty="0">
                <a:solidFill>
                  <a:srgbClr val="FF0000"/>
                </a:solidFill>
              </a:rPr>
              <a:t> </a:t>
            </a:r>
            <a:r>
              <a:rPr lang="it-IT" sz="1800" i="1" u="sng" dirty="0">
                <a:solidFill>
                  <a:srgbClr val="FF0000"/>
                </a:solidFill>
              </a:rPr>
              <a:t>Energy Performance Contract (EPC)</a:t>
            </a:r>
            <a:endParaRPr lang="it-IT" sz="2133" i="1" u="sng" dirty="0">
              <a:solidFill>
                <a:srgbClr val="FF0000"/>
              </a:solidFill>
            </a:endParaRPr>
          </a:p>
        </p:txBody>
      </p:sp>
      <p:sp>
        <p:nvSpPr>
          <p:cNvPr id="32" name="Rettangolo 31"/>
          <p:cNvSpPr/>
          <p:nvPr/>
        </p:nvSpPr>
        <p:spPr>
          <a:xfrm>
            <a:off x="1295467" y="1964146"/>
            <a:ext cx="1344149" cy="3625095"/>
          </a:xfrm>
          <a:prstGeom prst="rect">
            <a:avLst/>
          </a:prstGeom>
          <a:solidFill>
            <a:srgbClr val="00B0F0"/>
          </a:solidFill>
          <a:ln w="25400" cap="flat" cmpd="sng" algn="ctr">
            <a:solidFill>
              <a:srgbClr val="4F81BD">
                <a:shade val="50000"/>
              </a:srgbClr>
            </a:solidFill>
            <a:prstDash val="solid"/>
          </a:ln>
          <a:effectLst/>
        </p:spPr>
        <p:txBody>
          <a:bodyPr rtlCol="0" anchor="ctr"/>
          <a:lstStyle/>
          <a:p>
            <a:pPr algn="ctr" defTabSz="1219170">
              <a:defRPr/>
            </a:pPr>
            <a:r>
              <a:rPr lang="it-IT" sz="1867" kern="0" dirty="0">
                <a:solidFill>
                  <a:sysClr val="windowText" lastClr="000000"/>
                </a:solidFill>
                <a:latin typeface="Calibri"/>
              </a:rPr>
              <a:t>Costi attuali</a:t>
            </a:r>
          </a:p>
          <a:p>
            <a:pPr algn="ctr" defTabSz="1219170">
              <a:defRPr/>
            </a:pPr>
            <a:r>
              <a:rPr lang="it-IT" sz="1867" kern="0" dirty="0">
                <a:solidFill>
                  <a:sysClr val="windowText" lastClr="000000"/>
                </a:solidFill>
                <a:latin typeface="Calibri"/>
              </a:rPr>
              <a:t>=</a:t>
            </a:r>
          </a:p>
          <a:p>
            <a:pPr algn="ctr" defTabSz="1219170">
              <a:defRPr/>
            </a:pPr>
            <a:r>
              <a:rPr lang="it-IT" sz="1867" kern="0" dirty="0">
                <a:solidFill>
                  <a:sysClr val="windowText" lastClr="000000"/>
                </a:solidFill>
                <a:latin typeface="Calibri"/>
              </a:rPr>
              <a:t>Combustibile /</a:t>
            </a:r>
          </a:p>
          <a:p>
            <a:pPr algn="ctr" defTabSz="1219170">
              <a:defRPr/>
            </a:pPr>
            <a:r>
              <a:rPr lang="it-IT" sz="1867" kern="0" dirty="0">
                <a:solidFill>
                  <a:sysClr val="windowText" lastClr="000000"/>
                </a:solidFill>
                <a:latin typeface="Calibri"/>
              </a:rPr>
              <a:t>Elettricità</a:t>
            </a:r>
          </a:p>
          <a:p>
            <a:pPr algn="ctr" defTabSz="1219170">
              <a:defRPr/>
            </a:pPr>
            <a:r>
              <a:rPr lang="it-IT" sz="1867" kern="0" dirty="0">
                <a:solidFill>
                  <a:sysClr val="windowText" lastClr="000000"/>
                </a:solidFill>
                <a:latin typeface="Calibri"/>
              </a:rPr>
              <a:t>+</a:t>
            </a:r>
          </a:p>
          <a:p>
            <a:pPr algn="ctr" defTabSz="1219170">
              <a:defRPr/>
            </a:pPr>
            <a:r>
              <a:rPr lang="it-IT" sz="1867" kern="0" dirty="0">
                <a:solidFill>
                  <a:sysClr val="windowText" lastClr="000000"/>
                </a:solidFill>
                <a:latin typeface="Calibri"/>
              </a:rPr>
              <a:t>O &amp; M </a:t>
            </a:r>
            <a:endParaRPr lang="en-US" sz="1867" kern="0" dirty="0">
              <a:solidFill>
                <a:sysClr val="windowText" lastClr="000000"/>
              </a:solidFill>
              <a:latin typeface="Calibri"/>
            </a:endParaRPr>
          </a:p>
        </p:txBody>
      </p:sp>
      <p:sp>
        <p:nvSpPr>
          <p:cNvPr id="33" name="Rettangolo 32"/>
          <p:cNvSpPr/>
          <p:nvPr/>
        </p:nvSpPr>
        <p:spPr>
          <a:xfrm>
            <a:off x="3215680" y="1964146"/>
            <a:ext cx="1344149" cy="888791"/>
          </a:xfrm>
          <a:prstGeom prst="rect">
            <a:avLst/>
          </a:prstGeom>
          <a:solidFill>
            <a:srgbClr val="92D050"/>
          </a:solidFill>
          <a:ln w="25400" cap="flat" cmpd="sng" algn="ctr">
            <a:solidFill>
              <a:srgbClr val="4F81BD">
                <a:shade val="50000"/>
              </a:srgbClr>
            </a:solidFill>
            <a:prstDash val="solid"/>
          </a:ln>
          <a:effectLst/>
        </p:spPr>
        <p:txBody>
          <a:bodyPr lIns="0" tIns="48000" rIns="0" bIns="0" rtlCol="0" anchor="ctr"/>
          <a:lstStyle/>
          <a:p>
            <a:pPr algn="ctr" defTabSz="1219170"/>
            <a:r>
              <a:rPr lang="it-IT" sz="1200" kern="0" dirty="0">
                <a:solidFill>
                  <a:sysClr val="windowText" lastClr="000000"/>
                </a:solidFill>
                <a:latin typeface="Calibri"/>
              </a:rPr>
              <a:t>Risparmio garantito</a:t>
            </a:r>
          </a:p>
          <a:p>
            <a:pPr algn="ctr" defTabSz="1219170">
              <a:defRPr/>
            </a:pPr>
            <a:r>
              <a:rPr lang="it-IT" sz="1067" kern="0" dirty="0">
                <a:solidFill>
                  <a:sysClr val="windowText" lastClr="000000"/>
                </a:solidFill>
                <a:latin typeface="Calibri"/>
              </a:rPr>
              <a:t>«RG»</a:t>
            </a:r>
          </a:p>
          <a:p>
            <a:pPr algn="ctr" defTabSz="1219170">
              <a:defRPr/>
            </a:pPr>
            <a:r>
              <a:rPr lang="it-IT" sz="1200" kern="0" dirty="0">
                <a:solidFill>
                  <a:sysClr val="windowText" lastClr="000000"/>
                </a:solidFill>
                <a:latin typeface="Calibri"/>
              </a:rPr>
              <a:t>Min. 30% della baseline energetica</a:t>
            </a:r>
            <a:endParaRPr lang="en-US" sz="1067" b="1" kern="0" dirty="0">
              <a:solidFill>
                <a:sysClr val="windowText" lastClr="000000"/>
              </a:solidFill>
              <a:latin typeface="Calibri"/>
            </a:endParaRPr>
          </a:p>
        </p:txBody>
      </p:sp>
      <p:sp>
        <p:nvSpPr>
          <p:cNvPr id="34" name="Rettangolo 33"/>
          <p:cNvSpPr/>
          <p:nvPr/>
        </p:nvSpPr>
        <p:spPr>
          <a:xfrm>
            <a:off x="3215680" y="2785571"/>
            <a:ext cx="1344149" cy="2814504"/>
          </a:xfrm>
          <a:prstGeom prst="rect">
            <a:avLst/>
          </a:prstGeom>
          <a:solidFill>
            <a:srgbClr val="00B0F0"/>
          </a:solidFill>
          <a:ln w="25400" cap="flat" cmpd="sng" algn="ctr">
            <a:solidFill>
              <a:srgbClr val="4F81BD">
                <a:shade val="50000"/>
              </a:srgbClr>
            </a:solidFill>
            <a:prstDash val="solid"/>
          </a:ln>
          <a:effectLst/>
        </p:spPr>
        <p:txBody>
          <a:bodyPr rtlCol="0" anchor="ctr"/>
          <a:lstStyle/>
          <a:p>
            <a:pPr algn="ctr" defTabSz="1219170"/>
            <a:r>
              <a:rPr lang="it-IT" sz="1867" kern="0" dirty="0">
                <a:solidFill>
                  <a:sysClr val="windowText" lastClr="000000"/>
                </a:solidFill>
                <a:latin typeface="Calibri"/>
              </a:rPr>
              <a:t>Consumo effettuato dal Comune </a:t>
            </a:r>
            <a:endParaRPr lang="en-US" sz="1867" kern="0" dirty="0">
              <a:solidFill>
                <a:sysClr val="windowText" lastClr="000000"/>
              </a:solidFill>
              <a:latin typeface="Calibri"/>
            </a:endParaRPr>
          </a:p>
        </p:txBody>
      </p:sp>
      <p:sp>
        <p:nvSpPr>
          <p:cNvPr id="35" name="Rettangolo 34"/>
          <p:cNvSpPr/>
          <p:nvPr/>
        </p:nvSpPr>
        <p:spPr>
          <a:xfrm>
            <a:off x="7039557" y="1969876"/>
            <a:ext cx="1360699" cy="150635"/>
          </a:xfrm>
          <a:prstGeom prst="rect">
            <a:avLst/>
          </a:prstGeom>
          <a:solidFill>
            <a:srgbClr val="FF0000"/>
          </a:solidFill>
          <a:ln w="25400" cap="flat" cmpd="sng" algn="ctr">
            <a:solidFill>
              <a:srgbClr val="4F81BD">
                <a:shade val="50000"/>
              </a:srgbClr>
            </a:solidFill>
            <a:prstDash val="solid"/>
          </a:ln>
          <a:effectLst/>
        </p:spPr>
        <p:txBody>
          <a:bodyPr rtlCol="0" anchor="ctr"/>
          <a:lstStyle/>
          <a:p>
            <a:pPr algn="ctr" defTabSz="1219170">
              <a:defRPr/>
            </a:pPr>
            <a:endParaRPr lang="en-US" sz="2400" kern="0">
              <a:solidFill>
                <a:sysClr val="window" lastClr="FFFFFF"/>
              </a:solidFill>
              <a:latin typeface="Calibri"/>
            </a:endParaRPr>
          </a:p>
        </p:txBody>
      </p:sp>
      <p:sp>
        <p:nvSpPr>
          <p:cNvPr id="36" name="Rettangolo 35"/>
          <p:cNvSpPr/>
          <p:nvPr/>
        </p:nvSpPr>
        <p:spPr>
          <a:xfrm>
            <a:off x="7039557" y="2851732"/>
            <a:ext cx="1360700" cy="2727547"/>
          </a:xfrm>
          <a:prstGeom prst="rect">
            <a:avLst/>
          </a:prstGeom>
          <a:solidFill>
            <a:srgbClr val="00B0F0"/>
          </a:solidFill>
          <a:ln w="25400" cap="flat" cmpd="sng" algn="ctr">
            <a:solidFill>
              <a:srgbClr val="4F81BD">
                <a:shade val="50000"/>
              </a:srgbClr>
            </a:solidFill>
            <a:prstDash val="solid"/>
          </a:ln>
          <a:effectLst/>
        </p:spPr>
        <p:txBody>
          <a:bodyPr rtlCol="0" anchor="ctr"/>
          <a:lstStyle/>
          <a:p>
            <a:pPr algn="ctr" defTabSz="1219170">
              <a:defRPr/>
            </a:pPr>
            <a:endParaRPr lang="it-IT" sz="1867" kern="0" dirty="0">
              <a:solidFill>
                <a:sysClr val="windowText" lastClr="000000"/>
              </a:solidFill>
              <a:latin typeface="Calibri"/>
            </a:endParaRPr>
          </a:p>
          <a:p>
            <a:pPr algn="ctr" defTabSz="1219170"/>
            <a:r>
              <a:rPr lang="it-IT" sz="1867" kern="0" dirty="0">
                <a:solidFill>
                  <a:sysClr val="windowText" lastClr="000000"/>
                </a:solidFill>
                <a:latin typeface="Calibri"/>
              </a:rPr>
              <a:t>Consumo effettuato dal Comune </a:t>
            </a:r>
            <a:endParaRPr lang="en-US" sz="1867" kern="0" dirty="0">
              <a:solidFill>
                <a:sysClr val="windowText" lastClr="000000"/>
              </a:solidFill>
              <a:latin typeface="Calibri"/>
            </a:endParaRPr>
          </a:p>
          <a:p>
            <a:pPr algn="ctr" defTabSz="1219170">
              <a:defRPr/>
            </a:pPr>
            <a:endParaRPr lang="en-US" sz="2400" kern="0" dirty="0">
              <a:solidFill>
                <a:sysClr val="window" lastClr="FFFFFF"/>
              </a:solidFill>
              <a:latin typeface="Calibri"/>
            </a:endParaRPr>
          </a:p>
        </p:txBody>
      </p:sp>
      <p:sp>
        <p:nvSpPr>
          <p:cNvPr id="37" name="Rettangolo 36"/>
          <p:cNvSpPr/>
          <p:nvPr/>
        </p:nvSpPr>
        <p:spPr>
          <a:xfrm>
            <a:off x="5159369" y="1964145"/>
            <a:ext cx="1320672" cy="170107"/>
          </a:xfrm>
          <a:prstGeom prst="rect">
            <a:avLst/>
          </a:prstGeom>
          <a:solidFill>
            <a:srgbClr val="FF0000"/>
          </a:solidFill>
          <a:ln w="25400" cap="flat" cmpd="sng" algn="ctr">
            <a:solidFill>
              <a:srgbClr val="4F81BD">
                <a:shade val="50000"/>
              </a:srgbClr>
            </a:solidFill>
            <a:prstDash val="solid"/>
          </a:ln>
          <a:effectLst/>
        </p:spPr>
        <p:txBody>
          <a:bodyPr rtlCol="0" anchor="ctr"/>
          <a:lstStyle/>
          <a:p>
            <a:pPr algn="ctr" defTabSz="1219170">
              <a:defRPr/>
            </a:pPr>
            <a:endParaRPr lang="en-US" sz="2400" kern="0">
              <a:solidFill>
                <a:sysClr val="window" lastClr="FFFFFF"/>
              </a:solidFill>
              <a:latin typeface="Calibri"/>
            </a:endParaRPr>
          </a:p>
        </p:txBody>
      </p:sp>
      <p:sp>
        <p:nvSpPr>
          <p:cNvPr id="38" name="Rettangolo 37"/>
          <p:cNvSpPr/>
          <p:nvPr/>
        </p:nvSpPr>
        <p:spPr>
          <a:xfrm>
            <a:off x="8976320" y="1964145"/>
            <a:ext cx="1344149" cy="178387"/>
          </a:xfrm>
          <a:prstGeom prst="rect">
            <a:avLst/>
          </a:prstGeom>
          <a:solidFill>
            <a:srgbClr val="FF0000"/>
          </a:solidFill>
          <a:ln w="25400" cap="flat" cmpd="sng" algn="ctr">
            <a:solidFill>
              <a:srgbClr val="4F81BD">
                <a:shade val="50000"/>
              </a:srgbClr>
            </a:solidFill>
            <a:prstDash val="solid"/>
          </a:ln>
          <a:effectLst/>
        </p:spPr>
        <p:txBody>
          <a:bodyPr rtlCol="0" anchor="ctr"/>
          <a:lstStyle/>
          <a:p>
            <a:pPr algn="ctr" defTabSz="1219170">
              <a:defRPr/>
            </a:pPr>
            <a:endParaRPr lang="en-US" sz="2400" kern="0">
              <a:solidFill>
                <a:sysClr val="window" lastClr="FFFFFF"/>
              </a:solidFill>
              <a:latin typeface="Calibri"/>
            </a:endParaRPr>
          </a:p>
        </p:txBody>
      </p:sp>
      <p:sp>
        <p:nvSpPr>
          <p:cNvPr id="39" name="Rettangolo 38"/>
          <p:cNvSpPr/>
          <p:nvPr/>
        </p:nvSpPr>
        <p:spPr>
          <a:xfrm>
            <a:off x="5163923" y="2133281"/>
            <a:ext cx="1316120" cy="650403"/>
          </a:xfrm>
          <a:prstGeom prst="rect">
            <a:avLst/>
          </a:prstGeom>
          <a:solidFill>
            <a:srgbClr val="92D050"/>
          </a:solidFill>
          <a:ln w="25400" cap="flat" cmpd="sng" algn="ctr">
            <a:solidFill>
              <a:srgbClr val="4F81BD">
                <a:shade val="50000"/>
              </a:srgbClr>
            </a:solidFill>
            <a:prstDash val="solid"/>
          </a:ln>
          <a:effectLst/>
        </p:spPr>
        <p:txBody>
          <a:bodyPr rtlCol="0" anchor="ctr"/>
          <a:lstStyle/>
          <a:p>
            <a:pPr algn="ctr" defTabSz="1219170">
              <a:defRPr/>
            </a:pPr>
            <a:r>
              <a:rPr lang="it-IT" sz="1867" kern="0" dirty="0">
                <a:solidFill>
                  <a:sysClr val="windowText" lastClr="000000"/>
                </a:solidFill>
                <a:latin typeface="Calibri"/>
              </a:rPr>
              <a:t>Canone</a:t>
            </a:r>
            <a:endParaRPr lang="en-US" sz="1867" kern="0" dirty="0">
              <a:solidFill>
                <a:sysClr val="windowText" lastClr="000000"/>
              </a:solidFill>
              <a:latin typeface="Calibri"/>
            </a:endParaRPr>
          </a:p>
        </p:txBody>
      </p:sp>
      <p:sp>
        <p:nvSpPr>
          <p:cNvPr id="40" name="Rettangolo 39"/>
          <p:cNvSpPr/>
          <p:nvPr/>
        </p:nvSpPr>
        <p:spPr>
          <a:xfrm>
            <a:off x="5159370" y="2783683"/>
            <a:ext cx="1320673" cy="2831344"/>
          </a:xfrm>
          <a:prstGeom prst="rect">
            <a:avLst/>
          </a:prstGeom>
          <a:solidFill>
            <a:srgbClr val="00B0F0"/>
          </a:solidFill>
          <a:ln w="25400" cap="flat" cmpd="sng" algn="ctr">
            <a:solidFill>
              <a:srgbClr val="4F81BD">
                <a:shade val="50000"/>
              </a:srgbClr>
            </a:solidFill>
            <a:prstDash val="solid"/>
          </a:ln>
          <a:effectLst/>
        </p:spPr>
        <p:txBody>
          <a:bodyPr rtlCol="0" anchor="ctr"/>
          <a:lstStyle/>
          <a:p>
            <a:pPr algn="ctr" defTabSz="1219170"/>
            <a:r>
              <a:rPr lang="it-IT" sz="1867" kern="0" dirty="0">
                <a:solidFill>
                  <a:sysClr val="windowText" lastClr="000000"/>
                </a:solidFill>
                <a:latin typeface="Calibri"/>
              </a:rPr>
              <a:t>Consumo effettuato dal Comune </a:t>
            </a:r>
            <a:endParaRPr lang="en-US" sz="1867" kern="0" dirty="0">
              <a:solidFill>
                <a:sysClr val="windowText" lastClr="000000"/>
              </a:solidFill>
              <a:latin typeface="Calibri"/>
            </a:endParaRPr>
          </a:p>
        </p:txBody>
      </p:sp>
      <p:sp>
        <p:nvSpPr>
          <p:cNvPr id="41" name="Rettangolo 40"/>
          <p:cNvSpPr/>
          <p:nvPr/>
        </p:nvSpPr>
        <p:spPr>
          <a:xfrm>
            <a:off x="8976320" y="2120061"/>
            <a:ext cx="1344149" cy="759832"/>
          </a:xfrm>
          <a:prstGeom prst="rect">
            <a:avLst/>
          </a:prstGeom>
          <a:solidFill>
            <a:srgbClr val="92D050"/>
          </a:solidFill>
          <a:ln w="25400" cap="flat" cmpd="sng" algn="ctr">
            <a:solidFill>
              <a:srgbClr val="4F81BD">
                <a:shade val="50000"/>
              </a:srgbClr>
            </a:solidFill>
            <a:prstDash val="solid"/>
          </a:ln>
          <a:effectLst/>
        </p:spPr>
        <p:txBody>
          <a:bodyPr rtlCol="0" anchor="ctr"/>
          <a:lstStyle/>
          <a:p>
            <a:pPr algn="ctr" defTabSz="1219170">
              <a:defRPr/>
            </a:pPr>
            <a:r>
              <a:rPr lang="it-IT" sz="1867" kern="0" dirty="0">
                <a:solidFill>
                  <a:sysClr val="windowText" lastClr="000000"/>
                </a:solidFill>
                <a:latin typeface="Calibri"/>
              </a:rPr>
              <a:t>Canone</a:t>
            </a:r>
            <a:endParaRPr lang="en-US" sz="1867" kern="0" dirty="0">
              <a:solidFill>
                <a:sysClr val="windowText" lastClr="000000"/>
              </a:solidFill>
              <a:latin typeface="Calibri"/>
            </a:endParaRPr>
          </a:p>
        </p:txBody>
      </p:sp>
      <p:sp>
        <p:nvSpPr>
          <p:cNvPr id="42" name="Rettangolo 41"/>
          <p:cNvSpPr/>
          <p:nvPr/>
        </p:nvSpPr>
        <p:spPr>
          <a:xfrm>
            <a:off x="8976320" y="2851733"/>
            <a:ext cx="1344149" cy="389820"/>
          </a:xfrm>
          <a:prstGeom prst="rect">
            <a:avLst/>
          </a:prstGeom>
          <a:solidFill>
            <a:srgbClr val="92D050"/>
          </a:solidFill>
          <a:ln w="25400" cap="flat" cmpd="sng" algn="ctr">
            <a:solidFill>
              <a:srgbClr val="4F81BD">
                <a:shade val="50000"/>
              </a:srgbClr>
            </a:solidFill>
            <a:prstDash val="solid"/>
          </a:ln>
          <a:effectLst/>
        </p:spPr>
        <p:txBody>
          <a:bodyPr lIns="48000" tIns="48000" rIns="48000" bIns="48000" rtlCol="0" anchor="ctr"/>
          <a:lstStyle/>
          <a:p>
            <a:pPr algn="ctr" defTabSz="1219170">
              <a:defRPr/>
            </a:pPr>
            <a:r>
              <a:rPr lang="it-IT" sz="1133" kern="0" dirty="0">
                <a:solidFill>
                  <a:sysClr val="windowText" lastClr="000000"/>
                </a:solidFill>
                <a:latin typeface="Calibri"/>
              </a:rPr>
              <a:t>Risparmi maggiori condivisi</a:t>
            </a:r>
            <a:endParaRPr lang="en-US" sz="1133" kern="0" dirty="0">
              <a:solidFill>
                <a:sysClr val="windowText" lastClr="000000"/>
              </a:solidFill>
              <a:latin typeface="Calibri"/>
            </a:endParaRPr>
          </a:p>
        </p:txBody>
      </p:sp>
      <p:sp>
        <p:nvSpPr>
          <p:cNvPr id="43" name="Rettangolo 42"/>
          <p:cNvSpPr/>
          <p:nvPr/>
        </p:nvSpPr>
        <p:spPr>
          <a:xfrm>
            <a:off x="8976320" y="3241552"/>
            <a:ext cx="1344149" cy="449141"/>
          </a:xfrm>
          <a:prstGeom prst="rect">
            <a:avLst/>
          </a:prstGeom>
          <a:solidFill>
            <a:srgbClr val="FF0000"/>
          </a:solidFill>
          <a:ln w="25400" cap="flat" cmpd="sng" algn="ctr">
            <a:solidFill>
              <a:srgbClr val="4F81BD">
                <a:shade val="50000"/>
              </a:srgbClr>
            </a:solidFill>
            <a:prstDash val="solid"/>
          </a:ln>
          <a:effectLst/>
        </p:spPr>
        <p:txBody>
          <a:bodyPr rtlCol="0" anchor="ctr"/>
          <a:lstStyle/>
          <a:p>
            <a:pPr algn="ctr" defTabSz="1219170">
              <a:defRPr/>
            </a:pPr>
            <a:endParaRPr lang="en-US" sz="2400" kern="0">
              <a:solidFill>
                <a:sysClr val="window" lastClr="FFFFFF"/>
              </a:solidFill>
              <a:latin typeface="Calibri"/>
            </a:endParaRPr>
          </a:p>
        </p:txBody>
      </p:sp>
      <p:sp>
        <p:nvSpPr>
          <p:cNvPr id="44" name="Rettangolo 43"/>
          <p:cNvSpPr/>
          <p:nvPr/>
        </p:nvSpPr>
        <p:spPr>
          <a:xfrm>
            <a:off x="8976320" y="3631838"/>
            <a:ext cx="1344149" cy="1968237"/>
          </a:xfrm>
          <a:prstGeom prst="rect">
            <a:avLst/>
          </a:prstGeom>
          <a:solidFill>
            <a:srgbClr val="00B0F0"/>
          </a:solidFill>
          <a:ln w="25400" cap="flat" cmpd="sng" algn="ctr">
            <a:solidFill>
              <a:srgbClr val="4F81BD">
                <a:shade val="50000"/>
              </a:srgbClr>
            </a:solidFill>
            <a:prstDash val="solid"/>
          </a:ln>
          <a:effectLst/>
        </p:spPr>
        <p:txBody>
          <a:bodyPr rtlCol="0" anchor="ctr"/>
          <a:lstStyle/>
          <a:p>
            <a:pPr algn="ctr" defTabSz="1219170"/>
            <a:r>
              <a:rPr lang="it-IT" sz="1867" kern="0" dirty="0">
                <a:solidFill>
                  <a:sysClr val="windowText" lastClr="000000"/>
                </a:solidFill>
                <a:latin typeface="Calibri"/>
              </a:rPr>
              <a:t>Consumo effettuato dal Comune </a:t>
            </a:r>
            <a:endParaRPr lang="en-US" sz="1867" kern="0" dirty="0">
              <a:solidFill>
                <a:sysClr val="windowText" lastClr="000000"/>
              </a:solidFill>
              <a:latin typeface="Calibri"/>
            </a:endParaRPr>
          </a:p>
        </p:txBody>
      </p:sp>
      <p:sp>
        <p:nvSpPr>
          <p:cNvPr id="45" name="Rettangolo 44"/>
          <p:cNvSpPr/>
          <p:nvPr/>
        </p:nvSpPr>
        <p:spPr>
          <a:xfrm>
            <a:off x="7039557" y="2120511"/>
            <a:ext cx="1360699" cy="441108"/>
          </a:xfrm>
          <a:prstGeom prst="rect">
            <a:avLst/>
          </a:prstGeom>
          <a:solidFill>
            <a:srgbClr val="92D050"/>
          </a:solidFill>
          <a:ln w="25400" cap="flat" cmpd="sng" algn="ctr">
            <a:solidFill>
              <a:srgbClr val="4F81BD">
                <a:shade val="50000"/>
              </a:srgbClr>
            </a:solidFill>
            <a:prstDash val="solid"/>
          </a:ln>
          <a:effectLst/>
        </p:spPr>
        <p:txBody>
          <a:bodyPr rtlCol="0" anchor="ctr"/>
          <a:lstStyle/>
          <a:p>
            <a:pPr algn="ctr" defTabSz="1219170">
              <a:defRPr/>
            </a:pPr>
            <a:r>
              <a:rPr lang="it-IT" sz="1600" kern="0" dirty="0">
                <a:solidFill>
                  <a:sysClr val="windowText" lastClr="000000"/>
                </a:solidFill>
                <a:latin typeface="Calibri"/>
              </a:rPr>
              <a:t>Canone</a:t>
            </a:r>
            <a:r>
              <a:rPr lang="it-IT" sz="1467" kern="0" dirty="0">
                <a:solidFill>
                  <a:sysClr val="windowText" lastClr="000000"/>
                </a:solidFill>
                <a:latin typeface="Calibri"/>
              </a:rPr>
              <a:t> </a:t>
            </a:r>
            <a:r>
              <a:rPr lang="it-IT" sz="1600" kern="0" dirty="0">
                <a:solidFill>
                  <a:sysClr val="windowText" lastClr="000000"/>
                </a:solidFill>
                <a:latin typeface="Calibri"/>
              </a:rPr>
              <a:t>ridotto</a:t>
            </a:r>
            <a:r>
              <a:rPr lang="it-IT" sz="1467" kern="0" dirty="0">
                <a:solidFill>
                  <a:sysClr val="windowText" lastClr="000000"/>
                </a:solidFill>
                <a:latin typeface="Calibri"/>
              </a:rPr>
              <a:t> </a:t>
            </a:r>
            <a:endParaRPr lang="en-US" sz="1467" kern="0" dirty="0">
              <a:solidFill>
                <a:sysClr val="windowText" lastClr="000000"/>
              </a:solidFill>
              <a:latin typeface="Calibri"/>
            </a:endParaRPr>
          </a:p>
        </p:txBody>
      </p:sp>
      <p:sp>
        <p:nvSpPr>
          <p:cNvPr id="46" name="Rettangolo 45"/>
          <p:cNvSpPr/>
          <p:nvPr/>
        </p:nvSpPr>
        <p:spPr>
          <a:xfrm>
            <a:off x="7039558" y="2556318"/>
            <a:ext cx="1360697" cy="306745"/>
          </a:xfrm>
          <a:prstGeom prst="rect">
            <a:avLst/>
          </a:prstGeom>
          <a:solidFill>
            <a:srgbClr val="00B0F0"/>
          </a:solidFill>
          <a:ln w="25400" cap="flat" cmpd="sng" algn="ctr">
            <a:solidFill>
              <a:srgbClr val="4F81BD">
                <a:shade val="50000"/>
              </a:srgbClr>
            </a:solidFill>
            <a:prstDash val="solid"/>
          </a:ln>
          <a:effectLst/>
        </p:spPr>
        <p:txBody>
          <a:bodyPr lIns="48000" tIns="48000" rIns="48000" rtlCol="0" anchor="ctr"/>
          <a:lstStyle/>
          <a:p>
            <a:pPr algn="ctr" defTabSz="1219170">
              <a:defRPr/>
            </a:pPr>
            <a:r>
              <a:rPr lang="it-IT" sz="1067" kern="0" dirty="0">
                <a:solidFill>
                  <a:sysClr val="windowText" lastClr="000000"/>
                </a:solidFill>
                <a:latin typeface="Calibri"/>
              </a:rPr>
              <a:t>Consumi maggiori pagati dai Comuni </a:t>
            </a:r>
            <a:endParaRPr lang="en-US" sz="1067" kern="0" dirty="0">
              <a:solidFill>
                <a:sysClr val="windowText" lastClr="000000"/>
              </a:solidFill>
              <a:latin typeface="Calibri"/>
            </a:endParaRPr>
          </a:p>
        </p:txBody>
      </p:sp>
      <p:sp>
        <p:nvSpPr>
          <p:cNvPr id="47" name="CasellaDiTesto 46"/>
          <p:cNvSpPr txBox="1"/>
          <p:nvPr/>
        </p:nvSpPr>
        <p:spPr>
          <a:xfrm>
            <a:off x="1132971" y="5632287"/>
            <a:ext cx="1669141" cy="379656"/>
          </a:xfrm>
          <a:prstGeom prst="rect">
            <a:avLst/>
          </a:prstGeom>
          <a:noFill/>
        </p:spPr>
        <p:txBody>
          <a:bodyPr wrap="square" rtlCol="0">
            <a:spAutoFit/>
          </a:bodyPr>
          <a:lstStyle/>
          <a:p>
            <a:pPr algn="ctr" defTabSz="1219170">
              <a:defRPr/>
            </a:pPr>
            <a:r>
              <a:rPr lang="it-IT" sz="1867" kern="0" dirty="0">
                <a:solidFill>
                  <a:sysClr val="windowText" lastClr="000000"/>
                </a:solidFill>
                <a:latin typeface="Calibri"/>
              </a:rPr>
              <a:t>Baseline</a:t>
            </a:r>
            <a:endParaRPr lang="en-US" sz="1867" kern="0" dirty="0">
              <a:solidFill>
                <a:sysClr val="windowText" lastClr="000000"/>
              </a:solidFill>
              <a:latin typeface="Calibri"/>
            </a:endParaRPr>
          </a:p>
        </p:txBody>
      </p:sp>
      <p:sp>
        <p:nvSpPr>
          <p:cNvPr id="48" name="CasellaDiTesto 47"/>
          <p:cNvSpPr txBox="1"/>
          <p:nvPr/>
        </p:nvSpPr>
        <p:spPr>
          <a:xfrm>
            <a:off x="6944588" y="5488657"/>
            <a:ext cx="1759201" cy="666977"/>
          </a:xfrm>
          <a:prstGeom prst="rect">
            <a:avLst/>
          </a:prstGeom>
          <a:noFill/>
        </p:spPr>
        <p:txBody>
          <a:bodyPr wrap="square" rtlCol="0">
            <a:spAutoFit/>
          </a:bodyPr>
          <a:lstStyle/>
          <a:p>
            <a:pPr algn="ctr" defTabSz="1219170">
              <a:defRPr/>
            </a:pPr>
            <a:r>
              <a:rPr lang="it-IT" sz="1867" kern="0" dirty="0">
                <a:solidFill>
                  <a:sysClr val="windowText" lastClr="000000"/>
                </a:solidFill>
                <a:latin typeface="Calibri"/>
              </a:rPr>
              <a:t>Under </a:t>
            </a:r>
          </a:p>
          <a:p>
            <a:pPr defTabSz="1219170">
              <a:defRPr/>
            </a:pPr>
            <a:r>
              <a:rPr lang="it-IT" sz="1867" kern="0" dirty="0">
                <a:solidFill>
                  <a:sysClr val="windowText" lastClr="000000"/>
                </a:solidFill>
                <a:latin typeface="Calibri"/>
              </a:rPr>
              <a:t>Performance </a:t>
            </a:r>
            <a:endParaRPr lang="en-US" sz="1867" kern="0" dirty="0">
              <a:solidFill>
                <a:sysClr val="windowText" lastClr="000000"/>
              </a:solidFill>
              <a:latin typeface="Calibri"/>
            </a:endParaRPr>
          </a:p>
        </p:txBody>
      </p:sp>
      <p:sp>
        <p:nvSpPr>
          <p:cNvPr id="49" name="CasellaDiTesto 48"/>
          <p:cNvSpPr txBox="1"/>
          <p:nvPr/>
        </p:nvSpPr>
        <p:spPr>
          <a:xfrm>
            <a:off x="8544272" y="5488658"/>
            <a:ext cx="2208245" cy="666977"/>
          </a:xfrm>
          <a:prstGeom prst="rect">
            <a:avLst/>
          </a:prstGeom>
          <a:noFill/>
        </p:spPr>
        <p:txBody>
          <a:bodyPr wrap="square" rtlCol="0">
            <a:spAutoFit/>
          </a:bodyPr>
          <a:lstStyle/>
          <a:p>
            <a:pPr algn="ctr" defTabSz="1219170">
              <a:defRPr/>
            </a:pPr>
            <a:r>
              <a:rPr lang="it-IT" sz="1867" kern="0" dirty="0">
                <a:solidFill>
                  <a:sysClr val="windowText" lastClr="000000"/>
                </a:solidFill>
                <a:latin typeface="Calibri"/>
              </a:rPr>
              <a:t>Over </a:t>
            </a:r>
          </a:p>
          <a:p>
            <a:pPr algn="ctr" defTabSz="1219170">
              <a:defRPr/>
            </a:pPr>
            <a:r>
              <a:rPr lang="it-IT" sz="1867" kern="0" dirty="0">
                <a:solidFill>
                  <a:sysClr val="windowText" lastClr="000000"/>
                </a:solidFill>
                <a:latin typeface="Calibri"/>
              </a:rPr>
              <a:t>Performance</a:t>
            </a:r>
            <a:endParaRPr lang="en-US" sz="1867" kern="0" dirty="0">
              <a:solidFill>
                <a:sysClr val="windowText" lastClr="000000"/>
              </a:solidFill>
              <a:latin typeface="Calibri"/>
            </a:endParaRPr>
          </a:p>
        </p:txBody>
      </p:sp>
      <p:sp>
        <p:nvSpPr>
          <p:cNvPr id="50" name="Freccia in su 49"/>
          <p:cNvSpPr/>
          <p:nvPr/>
        </p:nvSpPr>
        <p:spPr>
          <a:xfrm>
            <a:off x="5498895" y="1591521"/>
            <a:ext cx="646176" cy="372625"/>
          </a:xfrm>
          <a:prstGeom prst="upArrow">
            <a:avLst/>
          </a:prstGeom>
          <a:solidFill>
            <a:srgbClr val="FF0000"/>
          </a:solidFill>
          <a:ln w="25400" cap="flat" cmpd="sng" algn="ctr">
            <a:solidFill>
              <a:srgbClr val="4F81BD">
                <a:shade val="50000"/>
              </a:srgbClr>
            </a:solidFill>
            <a:prstDash val="solid"/>
          </a:ln>
          <a:effectLst/>
        </p:spPr>
        <p:txBody>
          <a:bodyPr rtlCol="0" anchor="ctr"/>
          <a:lstStyle/>
          <a:p>
            <a:pPr algn="ctr" defTabSz="1219170">
              <a:defRPr/>
            </a:pPr>
            <a:endParaRPr lang="en-US" sz="2400" kern="0">
              <a:solidFill>
                <a:srgbClr val="FF0000"/>
              </a:solidFill>
              <a:latin typeface="Calibri"/>
            </a:endParaRPr>
          </a:p>
        </p:txBody>
      </p:sp>
      <p:sp>
        <p:nvSpPr>
          <p:cNvPr id="51" name="Freccia in su 50"/>
          <p:cNvSpPr/>
          <p:nvPr/>
        </p:nvSpPr>
        <p:spPr>
          <a:xfrm>
            <a:off x="7361347" y="1597253"/>
            <a:ext cx="646176" cy="372625"/>
          </a:xfrm>
          <a:prstGeom prst="upArrow">
            <a:avLst/>
          </a:prstGeom>
          <a:solidFill>
            <a:srgbClr val="FF0000"/>
          </a:solidFill>
          <a:ln w="25400" cap="flat" cmpd="sng" algn="ctr">
            <a:solidFill>
              <a:srgbClr val="4F81BD">
                <a:shade val="50000"/>
              </a:srgbClr>
            </a:solidFill>
            <a:prstDash val="solid"/>
          </a:ln>
          <a:effectLst/>
        </p:spPr>
        <p:txBody>
          <a:bodyPr rtlCol="0" anchor="ctr"/>
          <a:lstStyle/>
          <a:p>
            <a:pPr algn="ctr" defTabSz="1219170">
              <a:defRPr/>
            </a:pPr>
            <a:endParaRPr lang="en-US" sz="2400" kern="0">
              <a:solidFill>
                <a:sysClr val="window" lastClr="FFFFFF"/>
              </a:solidFill>
              <a:latin typeface="Calibri"/>
            </a:endParaRPr>
          </a:p>
        </p:txBody>
      </p:sp>
      <p:sp>
        <p:nvSpPr>
          <p:cNvPr id="52" name="Freccia in su 51"/>
          <p:cNvSpPr/>
          <p:nvPr/>
        </p:nvSpPr>
        <p:spPr>
          <a:xfrm>
            <a:off x="9277300" y="1593428"/>
            <a:ext cx="646176" cy="368808"/>
          </a:xfrm>
          <a:prstGeom prst="upArrow">
            <a:avLst/>
          </a:prstGeom>
          <a:solidFill>
            <a:srgbClr val="FF0000"/>
          </a:solidFill>
          <a:ln w="25400" cap="flat" cmpd="sng" algn="ctr">
            <a:solidFill>
              <a:srgbClr val="4F81BD">
                <a:shade val="50000"/>
              </a:srgbClr>
            </a:solidFill>
            <a:prstDash val="solid"/>
          </a:ln>
          <a:effectLst/>
        </p:spPr>
        <p:txBody>
          <a:bodyPr rtlCol="0" anchor="ctr"/>
          <a:lstStyle/>
          <a:p>
            <a:pPr algn="ctr" defTabSz="1219170">
              <a:defRPr/>
            </a:pPr>
            <a:endParaRPr lang="en-US" sz="2400" kern="0">
              <a:solidFill>
                <a:sysClr val="window" lastClr="FFFFFF"/>
              </a:solidFill>
              <a:latin typeface="Calibri"/>
            </a:endParaRPr>
          </a:p>
        </p:txBody>
      </p:sp>
      <p:sp>
        <p:nvSpPr>
          <p:cNvPr id="53" name="CasellaDiTesto 52"/>
          <p:cNvSpPr txBox="1"/>
          <p:nvPr/>
        </p:nvSpPr>
        <p:spPr>
          <a:xfrm>
            <a:off x="7031392" y="920145"/>
            <a:ext cx="1360697" cy="646331"/>
          </a:xfrm>
          <a:prstGeom prst="rect">
            <a:avLst/>
          </a:prstGeom>
          <a:noFill/>
        </p:spPr>
        <p:txBody>
          <a:bodyPr wrap="square" rtlCol="0">
            <a:spAutoFit/>
          </a:bodyPr>
          <a:lstStyle/>
          <a:p>
            <a:pPr algn="ctr" defTabSz="1219170">
              <a:defRPr/>
            </a:pPr>
            <a:r>
              <a:rPr lang="it-IT" sz="1200" kern="0" dirty="0">
                <a:solidFill>
                  <a:sysClr val="windowText" lastClr="000000"/>
                </a:solidFill>
                <a:latin typeface="Calibri"/>
              </a:rPr>
              <a:t>Risparmio Garantito per il Comune</a:t>
            </a:r>
            <a:endParaRPr lang="en-US" sz="1200" kern="0" dirty="0">
              <a:solidFill>
                <a:sysClr val="windowText" lastClr="000000"/>
              </a:solidFill>
              <a:latin typeface="Calibri"/>
            </a:endParaRPr>
          </a:p>
        </p:txBody>
      </p:sp>
      <p:sp>
        <p:nvSpPr>
          <p:cNvPr id="54" name="CasellaDiTesto 53"/>
          <p:cNvSpPr txBox="1"/>
          <p:nvPr/>
        </p:nvSpPr>
        <p:spPr>
          <a:xfrm>
            <a:off x="8920006" y="920145"/>
            <a:ext cx="1414788" cy="646331"/>
          </a:xfrm>
          <a:prstGeom prst="rect">
            <a:avLst/>
          </a:prstGeom>
          <a:noFill/>
        </p:spPr>
        <p:txBody>
          <a:bodyPr wrap="square" rtlCol="0">
            <a:spAutoFit/>
          </a:bodyPr>
          <a:lstStyle/>
          <a:p>
            <a:pPr algn="ctr" defTabSz="1219170">
              <a:defRPr/>
            </a:pPr>
            <a:r>
              <a:rPr lang="it-IT" sz="1200" kern="0" dirty="0">
                <a:solidFill>
                  <a:sysClr val="windowText" lastClr="000000"/>
                </a:solidFill>
                <a:latin typeface="Calibri"/>
              </a:rPr>
              <a:t>Risparmio Garantito per il Comune</a:t>
            </a:r>
            <a:endParaRPr lang="en-US" sz="1200" kern="0" dirty="0">
              <a:solidFill>
                <a:sysClr val="windowText" lastClr="000000"/>
              </a:solidFill>
              <a:latin typeface="Calibri"/>
            </a:endParaRPr>
          </a:p>
        </p:txBody>
      </p:sp>
      <p:sp>
        <p:nvSpPr>
          <p:cNvPr id="55" name="CasellaDiTesto 54"/>
          <p:cNvSpPr txBox="1"/>
          <p:nvPr/>
        </p:nvSpPr>
        <p:spPr>
          <a:xfrm>
            <a:off x="4978566" y="977875"/>
            <a:ext cx="1622980" cy="584968"/>
          </a:xfrm>
          <a:prstGeom prst="rect">
            <a:avLst/>
          </a:prstGeom>
          <a:noFill/>
        </p:spPr>
        <p:txBody>
          <a:bodyPr wrap="square" rtlCol="0">
            <a:spAutoFit/>
          </a:bodyPr>
          <a:lstStyle/>
          <a:p>
            <a:pPr algn="ctr" defTabSz="1219170">
              <a:defRPr/>
            </a:pPr>
            <a:r>
              <a:rPr lang="it-IT" sz="1067" kern="0" dirty="0">
                <a:solidFill>
                  <a:sysClr val="windowText" lastClr="000000"/>
                </a:solidFill>
                <a:latin typeface="Calibri"/>
              </a:rPr>
              <a:t>Risparmio del 5% min. per il Comune Garantito da un </a:t>
            </a:r>
            <a:r>
              <a:rPr lang="it-IT" sz="1067" i="1" kern="0" dirty="0">
                <a:solidFill>
                  <a:sysClr val="windowText" lastClr="000000"/>
                </a:solidFill>
                <a:latin typeface="Calibri"/>
              </a:rPr>
              <a:t>Performance Bond</a:t>
            </a:r>
            <a:endParaRPr lang="en-US" sz="1067" i="1" kern="0" dirty="0">
              <a:solidFill>
                <a:sysClr val="windowText" lastClr="000000"/>
              </a:solidFill>
              <a:latin typeface="Calibri"/>
            </a:endParaRPr>
          </a:p>
        </p:txBody>
      </p:sp>
    </p:spTree>
    <p:extLst>
      <p:ext uri="{BB962C8B-B14F-4D97-AF65-F5344CB8AC3E}">
        <p14:creationId xmlns:p14="http://schemas.microsoft.com/office/powerpoint/2010/main" val="1859936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3930" y="224178"/>
            <a:ext cx="12044140" cy="970948"/>
          </a:xfrm>
        </p:spPr>
        <p:txBody>
          <a:bodyPr>
            <a:normAutofit fontScale="90000"/>
          </a:bodyPr>
          <a:lstStyle/>
          <a:p>
            <a:r>
              <a:rPr lang="it-IT" sz="4000" b="1" dirty="0">
                <a:solidFill>
                  <a:schemeClr val="tx2"/>
                </a:solidFill>
              </a:rPr>
              <a:t>Bando di Gara -</a:t>
            </a:r>
            <a:r>
              <a:rPr lang="it-IT" b="1" dirty="0">
                <a:solidFill>
                  <a:schemeClr val="tx2"/>
                </a:solidFill>
              </a:rPr>
              <a:t> </a:t>
            </a:r>
            <a:r>
              <a:rPr lang="it-IT" sz="3200" b="1" dirty="0">
                <a:solidFill>
                  <a:schemeClr val="tx2"/>
                </a:solidFill>
              </a:rPr>
              <a:t>Struttura contrattuale e meccanismo FTT</a:t>
            </a:r>
          </a:p>
        </p:txBody>
      </p:sp>
      <p:sp>
        <p:nvSpPr>
          <p:cNvPr id="3" name="Segnaposto contenuto 2"/>
          <p:cNvSpPr>
            <a:spLocks noGrp="1"/>
          </p:cNvSpPr>
          <p:nvPr>
            <p:ph idx="4294967295"/>
          </p:nvPr>
        </p:nvSpPr>
        <p:spPr>
          <a:xfrm>
            <a:off x="0" y="1188085"/>
            <a:ext cx="11809413" cy="5202238"/>
          </a:xfrm>
        </p:spPr>
        <p:txBody>
          <a:bodyPr>
            <a:normAutofit fontScale="55000" lnSpcReduction="20000"/>
          </a:bodyPr>
          <a:lstStyle/>
          <a:p>
            <a:r>
              <a:rPr lang="en-US" sz="3733" b="1" dirty="0" err="1">
                <a:solidFill>
                  <a:schemeClr val="tx2"/>
                </a:solidFill>
              </a:rPr>
              <a:t>Obblighi</a:t>
            </a:r>
            <a:r>
              <a:rPr lang="en-US" sz="3733" dirty="0">
                <a:solidFill>
                  <a:schemeClr val="tx2"/>
                </a:solidFill>
              </a:rPr>
              <a:t> </a:t>
            </a:r>
            <a:r>
              <a:rPr lang="en-US" sz="3733" dirty="0" err="1">
                <a:solidFill>
                  <a:schemeClr val="tx2"/>
                </a:solidFill>
              </a:rPr>
              <a:t>della</a:t>
            </a:r>
            <a:r>
              <a:rPr lang="en-US" sz="3733" dirty="0">
                <a:solidFill>
                  <a:schemeClr val="tx2"/>
                </a:solidFill>
              </a:rPr>
              <a:t> ESCO:</a:t>
            </a:r>
          </a:p>
          <a:p>
            <a:pPr>
              <a:buFontTx/>
              <a:buChar char="-"/>
            </a:pPr>
            <a:r>
              <a:rPr lang="en-US" sz="3200" dirty="0" err="1">
                <a:solidFill>
                  <a:schemeClr val="tx2"/>
                </a:solidFill>
              </a:rPr>
              <a:t>Valutazione</a:t>
            </a:r>
            <a:r>
              <a:rPr lang="en-US" sz="3200" dirty="0">
                <a:solidFill>
                  <a:schemeClr val="tx2"/>
                </a:solidFill>
              </a:rPr>
              <a:t> </a:t>
            </a:r>
            <a:r>
              <a:rPr lang="en-US" sz="3200" dirty="0" err="1">
                <a:solidFill>
                  <a:schemeClr val="tx2"/>
                </a:solidFill>
              </a:rPr>
              <a:t>della</a:t>
            </a:r>
            <a:r>
              <a:rPr lang="en-US" sz="3200" dirty="0">
                <a:solidFill>
                  <a:schemeClr val="tx2"/>
                </a:solidFill>
              </a:rPr>
              <a:t> </a:t>
            </a:r>
            <a:r>
              <a:rPr lang="en-US" sz="3200" dirty="0" err="1">
                <a:solidFill>
                  <a:schemeClr val="tx2"/>
                </a:solidFill>
              </a:rPr>
              <a:t>fattibillità</a:t>
            </a:r>
            <a:r>
              <a:rPr lang="en-US" sz="3200" dirty="0">
                <a:solidFill>
                  <a:schemeClr val="tx2"/>
                </a:solidFill>
              </a:rPr>
              <a:t> </a:t>
            </a:r>
            <a:r>
              <a:rPr lang="en-US" sz="3200" dirty="0" err="1">
                <a:solidFill>
                  <a:schemeClr val="tx2"/>
                </a:solidFill>
              </a:rPr>
              <a:t>economica</a:t>
            </a:r>
            <a:r>
              <a:rPr lang="en-US" sz="3200" dirty="0">
                <a:solidFill>
                  <a:schemeClr val="tx2"/>
                </a:solidFill>
              </a:rPr>
              <a:t> e </a:t>
            </a:r>
            <a:r>
              <a:rPr lang="en-US" sz="3200" dirty="0" err="1">
                <a:solidFill>
                  <a:schemeClr val="tx2"/>
                </a:solidFill>
              </a:rPr>
              <a:t>finanziaria</a:t>
            </a:r>
            <a:r>
              <a:rPr lang="en-US" sz="3200" dirty="0">
                <a:solidFill>
                  <a:schemeClr val="tx2"/>
                </a:solidFill>
              </a:rPr>
              <a:t> </a:t>
            </a:r>
            <a:r>
              <a:rPr lang="en-US" sz="3200" dirty="0" err="1">
                <a:solidFill>
                  <a:schemeClr val="tx2"/>
                </a:solidFill>
              </a:rPr>
              <a:t>dell’opera</a:t>
            </a:r>
            <a:r>
              <a:rPr lang="en-US" sz="3200" dirty="0">
                <a:solidFill>
                  <a:schemeClr val="tx2"/>
                </a:solidFill>
              </a:rPr>
              <a:t>;</a:t>
            </a:r>
          </a:p>
          <a:p>
            <a:pPr>
              <a:buFontTx/>
              <a:buChar char="-"/>
            </a:pPr>
            <a:r>
              <a:rPr lang="en-US" sz="3200" dirty="0" err="1">
                <a:solidFill>
                  <a:schemeClr val="tx2"/>
                </a:solidFill>
              </a:rPr>
              <a:t>Realizzazione</a:t>
            </a:r>
            <a:r>
              <a:rPr lang="en-US" sz="3200" dirty="0">
                <a:solidFill>
                  <a:schemeClr val="tx2"/>
                </a:solidFill>
              </a:rPr>
              <a:t> degli interventi;</a:t>
            </a:r>
          </a:p>
          <a:p>
            <a:pPr marL="0" indent="0">
              <a:buNone/>
            </a:pPr>
            <a:r>
              <a:rPr lang="en-US" sz="3200" dirty="0">
                <a:solidFill>
                  <a:schemeClr val="tx2"/>
                </a:solidFill>
              </a:rPr>
              <a:t>-     </a:t>
            </a:r>
            <a:r>
              <a:rPr lang="en-US" sz="3200" dirty="0" err="1">
                <a:solidFill>
                  <a:schemeClr val="tx2"/>
                </a:solidFill>
              </a:rPr>
              <a:t>Efficientamento</a:t>
            </a:r>
            <a:r>
              <a:rPr lang="en-US" sz="3200" dirty="0">
                <a:solidFill>
                  <a:schemeClr val="tx2"/>
                </a:solidFill>
              </a:rPr>
              <a:t> </a:t>
            </a:r>
            <a:r>
              <a:rPr lang="en-US" sz="3200" dirty="0" err="1">
                <a:solidFill>
                  <a:schemeClr val="tx2"/>
                </a:solidFill>
              </a:rPr>
              <a:t>energetico</a:t>
            </a:r>
            <a:r>
              <a:rPr lang="en-US" sz="3200" dirty="0">
                <a:solidFill>
                  <a:schemeClr val="tx2"/>
                </a:solidFill>
              </a:rPr>
              <a:t> </a:t>
            </a:r>
            <a:r>
              <a:rPr lang="en-US" sz="3200" dirty="0" err="1">
                <a:solidFill>
                  <a:schemeClr val="tx2"/>
                </a:solidFill>
              </a:rPr>
              <a:t>degli</a:t>
            </a:r>
            <a:r>
              <a:rPr lang="en-US" sz="3200" dirty="0">
                <a:solidFill>
                  <a:schemeClr val="tx2"/>
                </a:solidFill>
              </a:rPr>
              <a:t> </a:t>
            </a:r>
            <a:r>
              <a:rPr lang="en-US" sz="3200" dirty="0" err="1">
                <a:solidFill>
                  <a:schemeClr val="tx2"/>
                </a:solidFill>
              </a:rPr>
              <a:t>edifici</a:t>
            </a:r>
            <a:r>
              <a:rPr lang="en-US" sz="3200" dirty="0">
                <a:solidFill>
                  <a:schemeClr val="tx2"/>
                </a:solidFill>
              </a:rPr>
              <a:t> e </a:t>
            </a:r>
            <a:r>
              <a:rPr lang="en-US" sz="3200" dirty="0" err="1">
                <a:solidFill>
                  <a:schemeClr val="tx2"/>
                </a:solidFill>
              </a:rPr>
              <a:t>degli</a:t>
            </a:r>
            <a:r>
              <a:rPr lang="en-US" sz="3200" dirty="0">
                <a:solidFill>
                  <a:schemeClr val="tx2"/>
                </a:solidFill>
              </a:rPr>
              <a:t> </a:t>
            </a:r>
            <a:r>
              <a:rPr lang="en-US" sz="3200" dirty="0" err="1">
                <a:solidFill>
                  <a:schemeClr val="tx2"/>
                </a:solidFill>
              </a:rPr>
              <a:t>impianti</a:t>
            </a:r>
            <a:r>
              <a:rPr lang="en-US" sz="3200" dirty="0">
                <a:solidFill>
                  <a:schemeClr val="tx2"/>
                </a:solidFill>
              </a:rPr>
              <a:t>;</a:t>
            </a:r>
          </a:p>
          <a:p>
            <a:pPr>
              <a:buFontTx/>
              <a:buChar char="-"/>
            </a:pPr>
            <a:r>
              <a:rPr lang="en-US" sz="3200" dirty="0">
                <a:solidFill>
                  <a:schemeClr val="tx2"/>
                </a:solidFill>
              </a:rPr>
              <a:t>Conduzione e </a:t>
            </a:r>
            <a:r>
              <a:rPr lang="en-US" sz="3200" dirty="0" err="1">
                <a:solidFill>
                  <a:schemeClr val="tx2"/>
                </a:solidFill>
              </a:rPr>
              <a:t>manutenzione</a:t>
            </a:r>
            <a:r>
              <a:rPr lang="en-US" sz="3200" dirty="0">
                <a:solidFill>
                  <a:schemeClr val="tx2"/>
                </a:solidFill>
              </a:rPr>
              <a:t> </a:t>
            </a:r>
            <a:r>
              <a:rPr lang="en-US" sz="3200" dirty="0" err="1">
                <a:solidFill>
                  <a:schemeClr val="tx2"/>
                </a:solidFill>
              </a:rPr>
              <a:t>delle</a:t>
            </a:r>
            <a:r>
              <a:rPr lang="en-US" sz="3200" dirty="0">
                <a:solidFill>
                  <a:schemeClr val="tx2"/>
                </a:solidFill>
              </a:rPr>
              <a:t> </a:t>
            </a:r>
            <a:r>
              <a:rPr lang="en-US" sz="3200" dirty="0" err="1">
                <a:solidFill>
                  <a:schemeClr val="tx2"/>
                </a:solidFill>
              </a:rPr>
              <a:t>opere</a:t>
            </a:r>
            <a:r>
              <a:rPr lang="en-US" sz="3200" dirty="0">
                <a:solidFill>
                  <a:schemeClr val="tx2"/>
                </a:solidFill>
              </a:rPr>
              <a:t> e </a:t>
            </a:r>
            <a:r>
              <a:rPr lang="en-US" sz="3200" dirty="0" err="1">
                <a:solidFill>
                  <a:schemeClr val="tx2"/>
                </a:solidFill>
              </a:rPr>
              <a:t>degli</a:t>
            </a:r>
            <a:r>
              <a:rPr lang="en-US" sz="3200" dirty="0">
                <a:solidFill>
                  <a:schemeClr val="tx2"/>
                </a:solidFill>
              </a:rPr>
              <a:t> impianti;</a:t>
            </a:r>
          </a:p>
          <a:p>
            <a:pPr>
              <a:buFontTx/>
              <a:buChar char="-"/>
            </a:pPr>
            <a:r>
              <a:rPr lang="en-US" sz="3200" dirty="0" err="1">
                <a:solidFill>
                  <a:schemeClr val="tx2"/>
                </a:solidFill>
              </a:rPr>
              <a:t>Ottenimento</a:t>
            </a:r>
            <a:r>
              <a:rPr lang="en-US" sz="3200" dirty="0">
                <a:solidFill>
                  <a:schemeClr val="tx2"/>
                </a:solidFill>
              </a:rPr>
              <a:t> dei finaziamenti </a:t>
            </a:r>
            <a:r>
              <a:rPr lang="en-US" sz="3200" dirty="0" err="1">
                <a:solidFill>
                  <a:schemeClr val="tx2"/>
                </a:solidFill>
              </a:rPr>
              <a:t>necessari</a:t>
            </a:r>
            <a:r>
              <a:rPr lang="en-US" sz="3200" dirty="0">
                <a:solidFill>
                  <a:schemeClr val="tx2"/>
                </a:solidFill>
              </a:rPr>
              <a:t>.</a:t>
            </a:r>
          </a:p>
          <a:p>
            <a:pPr>
              <a:buFontTx/>
              <a:buChar char="-"/>
            </a:pPr>
            <a:endParaRPr lang="en-US" sz="3200" dirty="0">
              <a:solidFill>
                <a:schemeClr val="tx2"/>
              </a:solidFill>
            </a:endParaRPr>
          </a:p>
          <a:p>
            <a:pPr algn="just">
              <a:spcBef>
                <a:spcPts val="800"/>
              </a:spcBef>
            </a:pPr>
            <a:r>
              <a:rPr lang="en-US" sz="3733" dirty="0" err="1">
                <a:solidFill>
                  <a:schemeClr val="tx2"/>
                </a:solidFill>
              </a:rPr>
              <a:t>Gli</a:t>
            </a:r>
            <a:r>
              <a:rPr lang="en-US" sz="3733" dirty="0">
                <a:solidFill>
                  <a:schemeClr val="tx2"/>
                </a:solidFill>
              </a:rPr>
              <a:t> </a:t>
            </a:r>
            <a:r>
              <a:rPr lang="en-US" sz="3733" dirty="0" err="1">
                <a:solidFill>
                  <a:schemeClr val="tx2"/>
                </a:solidFill>
              </a:rPr>
              <a:t>Enti</a:t>
            </a:r>
            <a:r>
              <a:rPr lang="en-US" sz="3733" dirty="0">
                <a:solidFill>
                  <a:schemeClr val="tx2"/>
                </a:solidFill>
              </a:rPr>
              <a:t> pagano un Canone alla ESCO a condizione che il </a:t>
            </a:r>
            <a:r>
              <a:rPr lang="en-US" sz="3733" b="1" dirty="0">
                <a:solidFill>
                  <a:schemeClr val="tx2"/>
                </a:solidFill>
              </a:rPr>
              <a:t>risparmio minimo garantito</a:t>
            </a:r>
            <a:r>
              <a:rPr lang="en-US" sz="3733" dirty="0">
                <a:solidFill>
                  <a:schemeClr val="tx2"/>
                </a:solidFill>
              </a:rPr>
              <a:t> venga effettivamente </a:t>
            </a:r>
            <a:r>
              <a:rPr lang="en-US" sz="3733" b="1" dirty="0">
                <a:solidFill>
                  <a:schemeClr val="tx2"/>
                </a:solidFill>
              </a:rPr>
              <a:t>conseguito</a:t>
            </a:r>
            <a:r>
              <a:rPr lang="en-US" sz="3733" dirty="0">
                <a:solidFill>
                  <a:schemeClr val="tx2"/>
                </a:solidFill>
              </a:rPr>
              <a:t>; eventuali risparmi ulteriori vengono suddivisi tra i Comuni e la ESCO.</a:t>
            </a:r>
          </a:p>
          <a:p>
            <a:pPr algn="just">
              <a:spcBef>
                <a:spcPts val="800"/>
              </a:spcBef>
            </a:pPr>
            <a:endParaRPr lang="en-US" sz="3733" dirty="0">
              <a:solidFill>
                <a:schemeClr val="tx2"/>
              </a:solidFill>
            </a:endParaRPr>
          </a:p>
          <a:p>
            <a:pPr algn="just">
              <a:spcBef>
                <a:spcPts val="800"/>
              </a:spcBef>
            </a:pPr>
            <a:r>
              <a:rPr lang="en-US" sz="3733" dirty="0" err="1">
                <a:solidFill>
                  <a:schemeClr val="tx2"/>
                </a:solidFill>
              </a:rPr>
              <a:t>Gli</a:t>
            </a:r>
            <a:r>
              <a:rPr lang="en-US" sz="3733" dirty="0">
                <a:solidFill>
                  <a:schemeClr val="tx2"/>
                </a:solidFill>
              </a:rPr>
              <a:t> </a:t>
            </a:r>
            <a:r>
              <a:rPr lang="en-US" sz="3733" dirty="0" err="1">
                <a:solidFill>
                  <a:schemeClr val="tx2"/>
                </a:solidFill>
              </a:rPr>
              <a:t>Enti</a:t>
            </a:r>
            <a:r>
              <a:rPr lang="en-US" sz="3733" dirty="0">
                <a:solidFill>
                  <a:schemeClr val="tx2"/>
                </a:solidFill>
              </a:rPr>
              <a:t> continueranno a provvedere all’approvvigionamento del vettore energetico (</a:t>
            </a:r>
            <a:r>
              <a:rPr lang="en-US" sz="3733" i="1" dirty="0">
                <a:solidFill>
                  <a:schemeClr val="tx2"/>
                </a:solidFill>
              </a:rPr>
              <a:t>i.e.</a:t>
            </a:r>
            <a:r>
              <a:rPr lang="en-US" sz="3733" dirty="0">
                <a:solidFill>
                  <a:schemeClr val="tx2"/>
                </a:solidFill>
              </a:rPr>
              <a:t> </a:t>
            </a:r>
            <a:r>
              <a:rPr lang="en-US" sz="3733" dirty="0" err="1">
                <a:solidFill>
                  <a:schemeClr val="tx2"/>
                </a:solidFill>
              </a:rPr>
              <a:t>combustibile</a:t>
            </a:r>
            <a:r>
              <a:rPr lang="en-US" sz="3733" dirty="0">
                <a:solidFill>
                  <a:schemeClr val="tx2"/>
                </a:solidFill>
              </a:rPr>
              <a:t>, </a:t>
            </a:r>
            <a:r>
              <a:rPr lang="en-US" sz="3733" dirty="0" err="1">
                <a:solidFill>
                  <a:schemeClr val="tx2"/>
                </a:solidFill>
              </a:rPr>
              <a:t>energia</a:t>
            </a:r>
            <a:r>
              <a:rPr lang="en-US" sz="3733" dirty="0">
                <a:solidFill>
                  <a:schemeClr val="tx2"/>
                </a:solidFill>
              </a:rPr>
              <a:t> elettrica), potendo risparmiare sul relativo </a:t>
            </a:r>
            <a:r>
              <a:rPr lang="en-US" sz="3733" dirty="0" err="1">
                <a:solidFill>
                  <a:schemeClr val="tx2"/>
                </a:solidFill>
              </a:rPr>
              <a:t>costo</a:t>
            </a:r>
            <a:r>
              <a:rPr lang="en-US" sz="3733" dirty="0">
                <a:solidFill>
                  <a:schemeClr val="tx2"/>
                </a:solidFill>
              </a:rPr>
              <a:t>.</a:t>
            </a:r>
          </a:p>
          <a:p>
            <a:pPr algn="just">
              <a:spcBef>
                <a:spcPts val="800"/>
              </a:spcBef>
            </a:pPr>
            <a:endParaRPr lang="en-US" sz="3733" dirty="0">
              <a:solidFill>
                <a:schemeClr val="tx2"/>
              </a:solidFill>
            </a:endParaRPr>
          </a:p>
          <a:p>
            <a:pPr algn="just">
              <a:spcBef>
                <a:spcPts val="800"/>
              </a:spcBef>
            </a:pPr>
            <a:r>
              <a:rPr lang="en-US" sz="3733" dirty="0">
                <a:solidFill>
                  <a:schemeClr val="tx2"/>
                </a:solidFill>
              </a:rPr>
              <a:t>La ESCO ottiene i TEE e può cederli sul mercato.  </a:t>
            </a:r>
            <a:r>
              <a:rPr lang="en-US" dirty="0"/>
              <a:t>	</a:t>
            </a:r>
          </a:p>
        </p:txBody>
      </p:sp>
    </p:spTree>
    <p:extLst>
      <p:ext uri="{BB962C8B-B14F-4D97-AF65-F5344CB8AC3E}">
        <p14:creationId xmlns:p14="http://schemas.microsoft.com/office/powerpoint/2010/main" val="3152839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7860" y="296688"/>
            <a:ext cx="10442573" cy="970948"/>
          </a:xfrm>
        </p:spPr>
        <p:txBody>
          <a:bodyPr>
            <a:normAutofit fontScale="90000"/>
          </a:bodyPr>
          <a:lstStyle/>
          <a:p>
            <a:r>
              <a:rPr lang="it-IT" sz="4000" b="1" dirty="0">
                <a:solidFill>
                  <a:schemeClr val="tx2"/>
                </a:solidFill>
              </a:rPr>
              <a:t>Bando di Gara -</a:t>
            </a:r>
            <a:r>
              <a:rPr lang="it-IT" b="1" dirty="0">
                <a:solidFill>
                  <a:schemeClr val="tx2"/>
                </a:solidFill>
              </a:rPr>
              <a:t> </a:t>
            </a:r>
            <a:r>
              <a:rPr lang="it-IT" sz="3200" b="1" dirty="0">
                <a:solidFill>
                  <a:schemeClr val="tx2"/>
                </a:solidFill>
              </a:rPr>
              <a:t>Procedura di gara e Tempistiche</a:t>
            </a:r>
          </a:p>
        </p:txBody>
      </p:sp>
      <p:sp>
        <p:nvSpPr>
          <p:cNvPr id="3" name="Segnaposto contenuto 2"/>
          <p:cNvSpPr>
            <a:spLocks noGrp="1"/>
          </p:cNvSpPr>
          <p:nvPr>
            <p:ph idx="4294967295"/>
          </p:nvPr>
        </p:nvSpPr>
        <p:spPr>
          <a:xfrm>
            <a:off x="0" y="1457500"/>
            <a:ext cx="11809413" cy="5256212"/>
          </a:xfrm>
        </p:spPr>
        <p:txBody>
          <a:bodyPr>
            <a:normAutofit fontScale="62500" lnSpcReduction="20000"/>
          </a:bodyPr>
          <a:lstStyle/>
          <a:p>
            <a:pPr>
              <a:spcAft>
                <a:spcPts val="667"/>
              </a:spcAft>
            </a:pPr>
            <a:r>
              <a:rPr lang="it-IT" sz="3467" b="1" dirty="0">
                <a:solidFill>
                  <a:schemeClr val="tx2"/>
                </a:solidFill>
              </a:rPr>
              <a:t>Procedura di selezione</a:t>
            </a:r>
            <a:r>
              <a:rPr lang="it-IT" sz="3467" dirty="0">
                <a:solidFill>
                  <a:schemeClr val="tx2"/>
                </a:solidFill>
              </a:rPr>
              <a:t> </a:t>
            </a:r>
            <a:r>
              <a:rPr lang="it-IT" sz="3467" b="1" dirty="0">
                <a:solidFill>
                  <a:schemeClr val="tx2"/>
                </a:solidFill>
              </a:rPr>
              <a:t>delle ESCO</a:t>
            </a:r>
            <a:r>
              <a:rPr lang="it-IT" sz="3467" dirty="0">
                <a:solidFill>
                  <a:schemeClr val="tx2"/>
                </a:solidFill>
              </a:rPr>
              <a:t>:</a:t>
            </a:r>
          </a:p>
          <a:p>
            <a:pPr lvl="1">
              <a:spcBef>
                <a:spcPts val="800"/>
              </a:spcBef>
            </a:pPr>
            <a:r>
              <a:rPr lang="it-IT" sz="3200" dirty="0">
                <a:solidFill>
                  <a:schemeClr val="tx2"/>
                </a:solidFill>
              </a:rPr>
              <a:t>Procedura conforme ai principi comunitari in materia di affidamento di appalti pubblici e concessioni (Dir. 2014/23/UE e 2014/24/UE)</a:t>
            </a:r>
          </a:p>
          <a:p>
            <a:pPr lvl="1">
              <a:spcBef>
                <a:spcPts val="800"/>
              </a:spcBef>
              <a:spcAft>
                <a:spcPts val="1600"/>
              </a:spcAft>
            </a:pPr>
            <a:r>
              <a:rPr lang="it-IT" sz="3200" dirty="0">
                <a:solidFill>
                  <a:schemeClr val="tx2"/>
                </a:solidFill>
              </a:rPr>
              <a:t>Procedura </a:t>
            </a:r>
            <a:r>
              <a:rPr lang="it-IT" sz="3200" b="1" dirty="0">
                <a:solidFill>
                  <a:schemeClr val="tx2"/>
                </a:solidFill>
              </a:rPr>
              <a:t>ristretta</a:t>
            </a:r>
            <a:r>
              <a:rPr lang="it-IT" sz="3200" dirty="0">
                <a:solidFill>
                  <a:schemeClr val="tx2"/>
                </a:solidFill>
              </a:rPr>
              <a:t> </a:t>
            </a:r>
            <a:r>
              <a:rPr lang="it-IT" sz="3200" i="1" dirty="0">
                <a:solidFill>
                  <a:schemeClr val="tx2"/>
                </a:solidFill>
              </a:rPr>
              <a:t>ex</a:t>
            </a:r>
            <a:r>
              <a:rPr lang="it-IT" sz="3200" dirty="0">
                <a:solidFill>
                  <a:schemeClr val="tx2"/>
                </a:solidFill>
              </a:rPr>
              <a:t> artt. 59 e 61 del Codice dei Contratti Pubblici</a:t>
            </a:r>
            <a:endParaRPr lang="it-IT" sz="2133" dirty="0">
              <a:solidFill>
                <a:schemeClr val="tx2"/>
              </a:solidFill>
            </a:endParaRPr>
          </a:p>
          <a:p>
            <a:pPr>
              <a:spcAft>
                <a:spcPts val="667"/>
              </a:spcAft>
            </a:pPr>
            <a:r>
              <a:rPr lang="it-IT" sz="3467" b="1" dirty="0">
                <a:solidFill>
                  <a:schemeClr val="tx2"/>
                </a:solidFill>
              </a:rPr>
              <a:t>Principali requisiti tecnici ed economici</a:t>
            </a:r>
            <a:r>
              <a:rPr lang="it-IT" sz="3467" dirty="0">
                <a:solidFill>
                  <a:schemeClr val="tx2"/>
                </a:solidFill>
              </a:rPr>
              <a:t> </a:t>
            </a:r>
            <a:r>
              <a:rPr lang="it-IT" sz="3467" b="1" dirty="0">
                <a:solidFill>
                  <a:schemeClr val="tx2"/>
                </a:solidFill>
              </a:rPr>
              <a:t>richiesti alle ESCO</a:t>
            </a:r>
            <a:r>
              <a:rPr lang="it-IT" sz="3467" dirty="0">
                <a:solidFill>
                  <a:schemeClr val="tx2"/>
                </a:solidFill>
              </a:rPr>
              <a:t>:</a:t>
            </a:r>
          </a:p>
          <a:p>
            <a:pPr lvl="1">
              <a:spcBef>
                <a:spcPts val="800"/>
              </a:spcBef>
            </a:pPr>
            <a:r>
              <a:rPr lang="it-IT" sz="3200" b="1" u="sng" dirty="0">
                <a:solidFill>
                  <a:schemeClr val="tx2"/>
                </a:solidFill>
              </a:rPr>
              <a:t>Fatturato</a:t>
            </a:r>
            <a:r>
              <a:rPr lang="it-IT" sz="3200" dirty="0">
                <a:solidFill>
                  <a:schemeClr val="tx2"/>
                </a:solidFill>
              </a:rPr>
              <a:t> globale annuo relativo ai  tre esercizi antecedenti alla pubblicazione del bando di gara parametrato al valore dell’investimento;</a:t>
            </a:r>
            <a:endParaRPr lang="it-IT" sz="3200" b="1" dirty="0">
              <a:solidFill>
                <a:schemeClr val="tx2"/>
              </a:solidFill>
            </a:endParaRPr>
          </a:p>
          <a:p>
            <a:pPr lvl="1">
              <a:spcBef>
                <a:spcPts val="800"/>
              </a:spcBef>
            </a:pPr>
            <a:r>
              <a:rPr lang="it-IT" sz="3200" b="1" u="sng" dirty="0">
                <a:solidFill>
                  <a:schemeClr val="tx2"/>
                </a:solidFill>
              </a:rPr>
              <a:t>Esperienza Specifica</a:t>
            </a:r>
            <a:r>
              <a:rPr lang="it-IT" sz="3200" dirty="0">
                <a:solidFill>
                  <a:schemeClr val="tx2"/>
                </a:solidFill>
              </a:rPr>
              <a:t> in servizi energetici/di efficientamento energetico espletati negli ultimi tre esercizi proporzionata al valore dell’investimento, con </a:t>
            </a:r>
            <a:r>
              <a:rPr lang="it-IT" sz="3200" b="1" dirty="0">
                <a:solidFill>
                  <a:schemeClr val="tx2"/>
                </a:solidFill>
              </a:rPr>
              <a:t>buon esito</a:t>
            </a:r>
            <a:r>
              <a:rPr lang="it-IT" sz="3200" dirty="0">
                <a:solidFill>
                  <a:schemeClr val="tx2"/>
                </a:solidFill>
              </a:rPr>
              <a:t>;</a:t>
            </a:r>
          </a:p>
          <a:p>
            <a:pPr lvl="1">
              <a:spcBef>
                <a:spcPts val="800"/>
              </a:spcBef>
            </a:pPr>
            <a:r>
              <a:rPr lang="it-IT" sz="3200" dirty="0">
                <a:solidFill>
                  <a:schemeClr val="tx2"/>
                </a:solidFill>
              </a:rPr>
              <a:t>(</a:t>
            </a:r>
            <a:r>
              <a:rPr lang="it-IT" sz="3200" i="1" dirty="0">
                <a:solidFill>
                  <a:schemeClr val="tx2"/>
                </a:solidFill>
              </a:rPr>
              <a:t>eventuali</a:t>
            </a:r>
            <a:r>
              <a:rPr lang="it-IT" sz="3200" dirty="0">
                <a:solidFill>
                  <a:schemeClr val="tx2"/>
                </a:solidFill>
              </a:rPr>
              <a:t>) dichiarazioni bancarie;</a:t>
            </a:r>
          </a:p>
          <a:p>
            <a:pPr lvl="1">
              <a:spcBef>
                <a:spcPts val="800"/>
              </a:spcBef>
              <a:spcAft>
                <a:spcPts val="1600"/>
              </a:spcAft>
            </a:pPr>
            <a:r>
              <a:rPr lang="it-IT" sz="3200" b="1" u="sng" dirty="0">
                <a:solidFill>
                  <a:schemeClr val="tx2"/>
                </a:solidFill>
              </a:rPr>
              <a:t>Certificazioni</a:t>
            </a:r>
            <a:r>
              <a:rPr lang="it-IT" sz="3200" dirty="0">
                <a:solidFill>
                  <a:schemeClr val="tx2"/>
                </a:solidFill>
              </a:rPr>
              <a:t> e requisiti richiesti dalla normativa tecnica applicabile.</a:t>
            </a:r>
          </a:p>
          <a:p>
            <a:pPr>
              <a:spcAft>
                <a:spcPts val="667"/>
              </a:spcAft>
            </a:pPr>
            <a:r>
              <a:rPr lang="it-IT" sz="3467" b="1" dirty="0">
                <a:solidFill>
                  <a:schemeClr val="tx2"/>
                </a:solidFill>
              </a:rPr>
              <a:t>Criterio di aggiudicazione</a:t>
            </a:r>
            <a:r>
              <a:rPr lang="it-IT" sz="3467" dirty="0">
                <a:solidFill>
                  <a:schemeClr val="tx2"/>
                </a:solidFill>
              </a:rPr>
              <a:t>:</a:t>
            </a:r>
          </a:p>
          <a:p>
            <a:pPr lvl="1">
              <a:spcBef>
                <a:spcPts val="0"/>
              </a:spcBef>
            </a:pPr>
            <a:r>
              <a:rPr lang="it-IT" sz="3200" dirty="0">
                <a:solidFill>
                  <a:schemeClr val="tx2"/>
                </a:solidFill>
              </a:rPr>
              <a:t>Offerta economicamente più vantaggiosa.</a:t>
            </a:r>
          </a:p>
          <a:p>
            <a:endParaRPr lang="it-IT" dirty="0"/>
          </a:p>
        </p:txBody>
      </p:sp>
    </p:spTree>
    <p:extLst>
      <p:ext uri="{BB962C8B-B14F-4D97-AF65-F5344CB8AC3E}">
        <p14:creationId xmlns:p14="http://schemas.microsoft.com/office/powerpoint/2010/main" val="4004291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0594" y="268905"/>
            <a:ext cx="10442573" cy="970948"/>
          </a:xfrm>
        </p:spPr>
        <p:txBody>
          <a:bodyPr>
            <a:normAutofit fontScale="90000"/>
          </a:bodyPr>
          <a:lstStyle/>
          <a:p>
            <a:r>
              <a:rPr lang="it-IT" sz="4000" b="1" dirty="0">
                <a:solidFill>
                  <a:schemeClr val="tx2"/>
                </a:solidFill>
              </a:rPr>
              <a:t>Bando di Gara </a:t>
            </a:r>
            <a:r>
              <a:rPr lang="it-IT" sz="3200" b="1" dirty="0">
                <a:solidFill>
                  <a:schemeClr val="tx2"/>
                </a:solidFill>
              </a:rPr>
              <a:t>- Procedura di gara e Tempistiche</a:t>
            </a:r>
          </a:p>
        </p:txBody>
      </p:sp>
      <p:sp>
        <p:nvSpPr>
          <p:cNvPr id="54" name="CasellaDiTesto 53"/>
          <p:cNvSpPr txBox="1"/>
          <p:nvPr/>
        </p:nvSpPr>
        <p:spPr bwMode="auto">
          <a:xfrm>
            <a:off x="4579088" y="1414131"/>
            <a:ext cx="2778643" cy="20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defTabSz="1219170"/>
            <a:r>
              <a:rPr lang="it-IT" sz="1333">
                <a:solidFill>
                  <a:prstClr val="white"/>
                </a:solidFill>
                <a:latin typeface="Arial" charset="0"/>
                <a:cs typeface="Arial" charset="0"/>
              </a:rPr>
              <a:t>CONTRATTO NORMATIVO</a:t>
            </a:r>
          </a:p>
        </p:txBody>
      </p:sp>
      <p:sp>
        <p:nvSpPr>
          <p:cNvPr id="55" name="Rettangolo 54"/>
          <p:cNvSpPr/>
          <p:nvPr/>
        </p:nvSpPr>
        <p:spPr>
          <a:xfrm>
            <a:off x="3031682" y="1328163"/>
            <a:ext cx="2002068" cy="7651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it-IT" sz="1867" dirty="0">
                <a:solidFill>
                  <a:srgbClr val="1F497D"/>
                </a:solidFill>
                <a:latin typeface="Calibri"/>
              </a:rPr>
              <a:t>AGGIUDICAZIONE</a:t>
            </a:r>
          </a:p>
        </p:txBody>
      </p:sp>
      <p:sp>
        <p:nvSpPr>
          <p:cNvPr id="56" name="Segnaposto contenuto 6"/>
          <p:cNvSpPr txBox="1">
            <a:spLocks/>
          </p:cNvSpPr>
          <p:nvPr/>
        </p:nvSpPr>
        <p:spPr bwMode="auto">
          <a:xfrm>
            <a:off x="431371" y="1288251"/>
            <a:ext cx="2189792" cy="87659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rtlCol="0" anchor="ctr" anchorCtr="0" compatLnSpc="1">
            <a:prstTxWarp prst="textNoShape">
              <a:avLst/>
            </a:prstTxWarp>
          </a:bodyPr>
          <a:lstStyle>
            <a:lvl1pPr marL="180975" indent="-180975" algn="l" rtl="0" eaLnBrk="1" fontAlgn="base" hangingPunct="1">
              <a:spcBef>
                <a:spcPct val="0"/>
              </a:spcBef>
              <a:spcAft>
                <a:spcPts val="1000"/>
              </a:spcAft>
              <a:buClr>
                <a:srgbClr val="003A62"/>
              </a:buClr>
              <a:buSzPct val="105000"/>
              <a:buFont typeface="Wingdings" pitchFamily="2" charset="2"/>
              <a:buChar char="§"/>
              <a:defRPr sz="2000" kern="1200">
                <a:solidFill>
                  <a:schemeClr val="lt1"/>
                </a:solidFill>
                <a:latin typeface="+mn-lt"/>
                <a:ea typeface="+mn-ea"/>
                <a:cs typeface="+mn-cs"/>
              </a:defRPr>
            </a:lvl1pPr>
            <a:lvl2pPr marL="447675" indent="-266700" algn="l" rtl="0" eaLnBrk="1" fontAlgn="base" hangingPunct="1">
              <a:spcBef>
                <a:spcPct val="20000"/>
              </a:spcBef>
              <a:spcAft>
                <a:spcPts val="600"/>
              </a:spcAft>
              <a:buClr>
                <a:srgbClr val="003A62"/>
              </a:buClr>
              <a:buSzPct val="80000"/>
              <a:buFont typeface="Arial" charset="0"/>
              <a:buChar char="□"/>
              <a:defRPr kern="1200">
                <a:solidFill>
                  <a:schemeClr val="lt1"/>
                </a:solidFill>
                <a:latin typeface="+mn-lt"/>
                <a:ea typeface="+mn-ea"/>
                <a:cs typeface="+mn-cs"/>
              </a:defRPr>
            </a:lvl2pPr>
            <a:lvl3pPr marL="628650" indent="-180975" algn="l" rtl="0" eaLnBrk="1" fontAlgn="base" hangingPunct="1">
              <a:spcBef>
                <a:spcPct val="20000"/>
              </a:spcBef>
              <a:spcAft>
                <a:spcPts val="600"/>
              </a:spcAft>
              <a:buClr>
                <a:srgbClr val="595959"/>
              </a:buClr>
              <a:buSzPct val="90000"/>
              <a:buFont typeface="Arial" charset="0"/>
              <a:buChar char="»"/>
              <a:defRPr sz="1600" kern="1200">
                <a:solidFill>
                  <a:schemeClr val="lt1"/>
                </a:solidFill>
                <a:latin typeface="+mn-lt"/>
                <a:ea typeface="+mn-ea"/>
                <a:cs typeface="+mn-cs"/>
              </a:defRPr>
            </a:lvl3pPr>
            <a:lvl4pPr marL="1600200" indent="-228600" algn="l" rtl="0" eaLnBrk="1" fontAlgn="base" hangingPunct="1">
              <a:spcBef>
                <a:spcPct val="20000"/>
              </a:spcBef>
              <a:spcAft>
                <a:spcPct val="0"/>
              </a:spcAft>
              <a:buFont typeface="Arial" charset="0"/>
              <a:buChar char="–"/>
              <a:defRPr kern="1200">
                <a:solidFill>
                  <a:schemeClr val="lt1"/>
                </a:solidFill>
                <a:latin typeface="+mn-lt"/>
                <a:ea typeface="+mn-ea"/>
                <a:cs typeface="+mn-cs"/>
              </a:defRPr>
            </a:lvl4pPr>
            <a:lvl5pPr marL="2057400" indent="-228600" algn="l" rtl="0" eaLnBrk="1" fontAlgn="base" hangingPunct="1">
              <a:spcBef>
                <a:spcPct val="20000"/>
              </a:spcBef>
              <a:spcAft>
                <a:spcPct val="0"/>
              </a:spcAft>
              <a:buFont typeface="Arial" charset="0"/>
              <a:buChar char="»"/>
              <a:defRPr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defTabSz="1219170">
              <a:spcAft>
                <a:spcPts val="1333"/>
              </a:spcAft>
              <a:buNone/>
            </a:pPr>
            <a:r>
              <a:rPr lang="it-IT" sz="1867" dirty="0">
                <a:solidFill>
                  <a:srgbClr val="1F497D"/>
                </a:solidFill>
                <a:latin typeface="Calibri"/>
              </a:rPr>
              <a:t>Stazione Unica Appaltante</a:t>
            </a:r>
          </a:p>
        </p:txBody>
      </p:sp>
      <p:sp>
        <p:nvSpPr>
          <p:cNvPr id="57" name="Rettangolo 56"/>
          <p:cNvSpPr/>
          <p:nvPr/>
        </p:nvSpPr>
        <p:spPr>
          <a:xfrm>
            <a:off x="7350260" y="1308508"/>
            <a:ext cx="1980977" cy="7651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it-IT" sz="2133" dirty="0">
                <a:solidFill>
                  <a:srgbClr val="1F497D"/>
                </a:solidFill>
                <a:latin typeface="Calibri"/>
              </a:rPr>
              <a:t>CONTRATTI DI CONCESSIONE</a:t>
            </a:r>
          </a:p>
        </p:txBody>
      </p:sp>
      <p:sp>
        <p:nvSpPr>
          <p:cNvPr id="58" name="Segnaposto contenuto 6"/>
          <p:cNvSpPr txBox="1">
            <a:spLocks/>
          </p:cNvSpPr>
          <p:nvPr/>
        </p:nvSpPr>
        <p:spPr bwMode="auto">
          <a:xfrm>
            <a:off x="5369147" y="1298751"/>
            <a:ext cx="1474008" cy="7846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rtlCol="0" anchor="ctr" anchorCtr="0" compatLnSpc="1">
            <a:prstTxWarp prst="textNoShape">
              <a:avLst/>
            </a:prstTxWarp>
          </a:bodyPr>
          <a:lstStyle>
            <a:lvl1pPr marL="180975" indent="-180975" algn="l" rtl="0" eaLnBrk="1" fontAlgn="base" hangingPunct="1">
              <a:spcBef>
                <a:spcPct val="0"/>
              </a:spcBef>
              <a:spcAft>
                <a:spcPts val="1000"/>
              </a:spcAft>
              <a:buClr>
                <a:srgbClr val="003A62"/>
              </a:buClr>
              <a:buSzPct val="105000"/>
              <a:buFont typeface="Wingdings" pitchFamily="2" charset="2"/>
              <a:buChar char="§"/>
              <a:defRPr sz="2000" kern="1200">
                <a:solidFill>
                  <a:schemeClr val="lt1"/>
                </a:solidFill>
                <a:latin typeface="+mn-lt"/>
                <a:ea typeface="+mn-ea"/>
                <a:cs typeface="+mn-cs"/>
              </a:defRPr>
            </a:lvl1pPr>
            <a:lvl2pPr marL="447675" indent="-266700" algn="l" rtl="0" eaLnBrk="1" fontAlgn="base" hangingPunct="1">
              <a:spcBef>
                <a:spcPct val="20000"/>
              </a:spcBef>
              <a:spcAft>
                <a:spcPts val="600"/>
              </a:spcAft>
              <a:buClr>
                <a:srgbClr val="003A62"/>
              </a:buClr>
              <a:buSzPct val="80000"/>
              <a:buFont typeface="Arial" charset="0"/>
              <a:buChar char="□"/>
              <a:defRPr kern="1200">
                <a:solidFill>
                  <a:schemeClr val="lt1"/>
                </a:solidFill>
                <a:latin typeface="+mn-lt"/>
                <a:ea typeface="+mn-ea"/>
                <a:cs typeface="+mn-cs"/>
              </a:defRPr>
            </a:lvl2pPr>
            <a:lvl3pPr marL="628650" indent="-180975" algn="l" rtl="0" eaLnBrk="1" fontAlgn="base" hangingPunct="1">
              <a:spcBef>
                <a:spcPct val="20000"/>
              </a:spcBef>
              <a:spcAft>
                <a:spcPts val="600"/>
              </a:spcAft>
              <a:buClr>
                <a:srgbClr val="595959"/>
              </a:buClr>
              <a:buSzPct val="90000"/>
              <a:buFont typeface="Arial" charset="0"/>
              <a:buChar char="»"/>
              <a:defRPr sz="1600" kern="1200">
                <a:solidFill>
                  <a:schemeClr val="lt1"/>
                </a:solidFill>
                <a:latin typeface="+mn-lt"/>
                <a:ea typeface="+mn-ea"/>
                <a:cs typeface="+mn-cs"/>
              </a:defRPr>
            </a:lvl3pPr>
            <a:lvl4pPr marL="1600200" indent="-228600" algn="l" rtl="0" eaLnBrk="1" fontAlgn="base" hangingPunct="1">
              <a:spcBef>
                <a:spcPct val="20000"/>
              </a:spcBef>
              <a:spcAft>
                <a:spcPct val="0"/>
              </a:spcAft>
              <a:buFont typeface="Arial" charset="0"/>
              <a:buChar char="–"/>
              <a:defRPr kern="1200">
                <a:solidFill>
                  <a:schemeClr val="lt1"/>
                </a:solidFill>
                <a:latin typeface="+mn-lt"/>
                <a:ea typeface="+mn-ea"/>
                <a:cs typeface="+mn-cs"/>
              </a:defRPr>
            </a:lvl4pPr>
            <a:lvl5pPr marL="2057400" indent="-228600" algn="l" rtl="0" eaLnBrk="1" fontAlgn="base" hangingPunct="1">
              <a:spcBef>
                <a:spcPct val="20000"/>
              </a:spcBef>
              <a:spcAft>
                <a:spcPct val="0"/>
              </a:spcAft>
              <a:buFont typeface="Arial" charset="0"/>
              <a:buChar char="»"/>
              <a:defRPr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defTabSz="1219170">
              <a:spcAft>
                <a:spcPts val="1333"/>
              </a:spcAft>
              <a:buNone/>
            </a:pPr>
            <a:r>
              <a:rPr lang="it-IT" sz="2133" dirty="0">
                <a:solidFill>
                  <a:srgbClr val="1F497D"/>
                </a:solidFill>
                <a:latin typeface="Calibri"/>
              </a:rPr>
              <a:t>ESCO</a:t>
            </a:r>
          </a:p>
        </p:txBody>
      </p:sp>
      <p:sp>
        <p:nvSpPr>
          <p:cNvPr id="59" name="Segnaposto contenuto 6"/>
          <p:cNvSpPr txBox="1">
            <a:spLocks/>
          </p:cNvSpPr>
          <p:nvPr/>
        </p:nvSpPr>
        <p:spPr bwMode="auto">
          <a:xfrm>
            <a:off x="9760884" y="1289516"/>
            <a:ext cx="2260267" cy="7753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rtlCol="0" anchor="ctr" anchorCtr="0" compatLnSpc="1">
            <a:prstTxWarp prst="textNoShape">
              <a:avLst/>
            </a:prstTxWarp>
          </a:bodyPr>
          <a:lstStyle>
            <a:lvl1pPr marL="180975" indent="-180975" algn="l" rtl="0" eaLnBrk="1" fontAlgn="base" hangingPunct="1">
              <a:spcBef>
                <a:spcPct val="0"/>
              </a:spcBef>
              <a:spcAft>
                <a:spcPts val="1000"/>
              </a:spcAft>
              <a:buClr>
                <a:srgbClr val="003A62"/>
              </a:buClr>
              <a:buSzPct val="105000"/>
              <a:buFont typeface="Wingdings" pitchFamily="2" charset="2"/>
              <a:buChar char="§"/>
              <a:defRPr sz="2000" kern="1200">
                <a:solidFill>
                  <a:schemeClr val="lt1"/>
                </a:solidFill>
                <a:latin typeface="+mn-lt"/>
                <a:ea typeface="+mn-ea"/>
                <a:cs typeface="+mn-cs"/>
              </a:defRPr>
            </a:lvl1pPr>
            <a:lvl2pPr marL="447675" indent="-266700" algn="l" rtl="0" eaLnBrk="1" fontAlgn="base" hangingPunct="1">
              <a:spcBef>
                <a:spcPct val="20000"/>
              </a:spcBef>
              <a:spcAft>
                <a:spcPts val="600"/>
              </a:spcAft>
              <a:buClr>
                <a:srgbClr val="003A62"/>
              </a:buClr>
              <a:buSzPct val="80000"/>
              <a:buFont typeface="Arial" charset="0"/>
              <a:buChar char="□"/>
              <a:defRPr kern="1200">
                <a:solidFill>
                  <a:schemeClr val="lt1"/>
                </a:solidFill>
                <a:latin typeface="+mn-lt"/>
                <a:ea typeface="+mn-ea"/>
                <a:cs typeface="+mn-cs"/>
              </a:defRPr>
            </a:lvl2pPr>
            <a:lvl3pPr marL="628650" indent="-180975" algn="l" rtl="0" eaLnBrk="1" fontAlgn="base" hangingPunct="1">
              <a:spcBef>
                <a:spcPct val="20000"/>
              </a:spcBef>
              <a:spcAft>
                <a:spcPts val="600"/>
              </a:spcAft>
              <a:buClr>
                <a:srgbClr val="595959"/>
              </a:buClr>
              <a:buSzPct val="90000"/>
              <a:buFont typeface="Arial" charset="0"/>
              <a:buChar char="»"/>
              <a:defRPr sz="1600" kern="1200">
                <a:solidFill>
                  <a:schemeClr val="lt1"/>
                </a:solidFill>
                <a:latin typeface="+mn-lt"/>
                <a:ea typeface="+mn-ea"/>
                <a:cs typeface="+mn-cs"/>
              </a:defRPr>
            </a:lvl3pPr>
            <a:lvl4pPr marL="1600200" indent="-228600" algn="l" rtl="0" eaLnBrk="1" fontAlgn="base" hangingPunct="1">
              <a:spcBef>
                <a:spcPct val="20000"/>
              </a:spcBef>
              <a:spcAft>
                <a:spcPct val="0"/>
              </a:spcAft>
              <a:buFont typeface="Arial" charset="0"/>
              <a:buChar char="–"/>
              <a:defRPr kern="1200">
                <a:solidFill>
                  <a:schemeClr val="lt1"/>
                </a:solidFill>
                <a:latin typeface="+mn-lt"/>
                <a:ea typeface="+mn-ea"/>
                <a:cs typeface="+mn-cs"/>
              </a:defRPr>
            </a:lvl4pPr>
            <a:lvl5pPr marL="2057400" indent="-228600" algn="l" rtl="0" eaLnBrk="1" fontAlgn="base" hangingPunct="1">
              <a:spcBef>
                <a:spcPct val="20000"/>
              </a:spcBef>
              <a:spcAft>
                <a:spcPct val="0"/>
              </a:spcAft>
              <a:buFont typeface="Arial" charset="0"/>
              <a:buChar char="»"/>
              <a:defRPr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defTabSz="1219170">
              <a:spcAft>
                <a:spcPts val="1333"/>
              </a:spcAft>
              <a:buNone/>
            </a:pPr>
            <a:r>
              <a:rPr lang="it-IT" sz="2133" dirty="0">
                <a:solidFill>
                  <a:srgbClr val="1F497D"/>
                </a:solidFill>
                <a:latin typeface="Calibri"/>
              </a:rPr>
              <a:t>Concedente</a:t>
            </a:r>
          </a:p>
        </p:txBody>
      </p:sp>
      <p:sp>
        <p:nvSpPr>
          <p:cNvPr id="60" name="CasellaDiTesto 59"/>
          <p:cNvSpPr txBox="1"/>
          <p:nvPr/>
        </p:nvSpPr>
        <p:spPr bwMode="auto">
          <a:xfrm>
            <a:off x="700619" y="2386951"/>
            <a:ext cx="10994860" cy="3736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algn="just" defTabSz="1219170">
              <a:spcAft>
                <a:spcPts val="1333"/>
              </a:spcAft>
              <a:buClr>
                <a:srgbClr val="003A62"/>
              </a:buClr>
              <a:buSzPct val="105000"/>
            </a:pPr>
            <a:endParaRPr lang="it-IT" sz="2400" dirty="0">
              <a:solidFill>
                <a:srgbClr val="003A62"/>
              </a:solidFill>
              <a:latin typeface="Arial" pitchFamily="34" charset="0"/>
              <a:cs typeface="Arial" pitchFamily="34" charset="0"/>
            </a:endParaRPr>
          </a:p>
          <a:p>
            <a:pPr indent="-241294" algn="just" defTabSz="1219170">
              <a:buClr>
                <a:srgbClr val="003A62"/>
              </a:buClr>
              <a:buSzPct val="105000"/>
              <a:buFont typeface="Wingdings" pitchFamily="2" charset="2"/>
              <a:buChar char="§"/>
            </a:pPr>
            <a:r>
              <a:rPr lang="it-IT" sz="2400" dirty="0">
                <a:solidFill>
                  <a:srgbClr val="003A62"/>
                </a:solidFill>
                <a:latin typeface="Calibri"/>
                <a:cs typeface="Arial" pitchFamily="34" charset="0"/>
              </a:rPr>
              <a:t>La stazione appaltante cura la </a:t>
            </a:r>
            <a:r>
              <a:rPr lang="it-IT" sz="2400" u="sng" dirty="0">
                <a:solidFill>
                  <a:srgbClr val="003A62"/>
                </a:solidFill>
                <a:latin typeface="Calibri"/>
                <a:cs typeface="Arial" pitchFamily="34" charset="0"/>
              </a:rPr>
              <a:t>procedura di selezione</a:t>
            </a:r>
            <a:r>
              <a:rPr lang="it-IT" sz="2400" dirty="0">
                <a:solidFill>
                  <a:srgbClr val="003A62"/>
                </a:solidFill>
                <a:latin typeface="Calibri"/>
                <a:cs typeface="Arial" pitchFamily="34" charset="0"/>
              </a:rPr>
              <a:t> della ESCO (inclusa la valutazione qualitativa delle soluzioni tecnologiche proposte).</a:t>
            </a:r>
          </a:p>
          <a:p>
            <a:pPr indent="-241294" algn="just" defTabSz="1219170">
              <a:buClr>
                <a:srgbClr val="003A62"/>
              </a:buClr>
              <a:buSzPct val="105000"/>
              <a:buFont typeface="Wingdings" pitchFamily="2" charset="2"/>
              <a:buChar char="§"/>
            </a:pPr>
            <a:endParaRPr lang="it-IT" sz="2933" dirty="0">
              <a:solidFill>
                <a:srgbClr val="003A62"/>
              </a:solidFill>
              <a:latin typeface="Calibri"/>
              <a:cs typeface="Arial" pitchFamily="34" charset="0"/>
            </a:endParaRPr>
          </a:p>
          <a:p>
            <a:pPr indent="-241294" algn="just" defTabSz="1219170">
              <a:buClr>
                <a:srgbClr val="003A62"/>
              </a:buClr>
              <a:buSzPct val="105000"/>
              <a:buFont typeface="Wingdings" pitchFamily="2" charset="2"/>
              <a:buChar char="§"/>
            </a:pPr>
            <a:r>
              <a:rPr lang="it-IT" sz="2400" dirty="0">
                <a:solidFill>
                  <a:srgbClr val="003A62"/>
                </a:solidFill>
                <a:latin typeface="Calibri"/>
                <a:cs typeface="Arial" pitchFamily="34" charset="0"/>
              </a:rPr>
              <a:t>La ESCO stipula un </a:t>
            </a:r>
            <a:r>
              <a:rPr lang="it-IT" sz="2400" u="sng" dirty="0">
                <a:solidFill>
                  <a:srgbClr val="003A62"/>
                </a:solidFill>
                <a:latin typeface="Calibri"/>
                <a:cs typeface="Arial" pitchFamily="34" charset="0"/>
              </a:rPr>
              <a:t>Contratto di Concessione</a:t>
            </a:r>
            <a:r>
              <a:rPr lang="it-IT" sz="2400" dirty="0">
                <a:solidFill>
                  <a:srgbClr val="003A62"/>
                </a:solidFill>
                <a:latin typeface="Calibri"/>
                <a:cs typeface="Arial" pitchFamily="34" charset="0"/>
              </a:rPr>
              <a:t> con </a:t>
            </a:r>
            <a:r>
              <a:rPr lang="it-IT" sz="2400" u="sng" dirty="0">
                <a:solidFill>
                  <a:srgbClr val="003A62"/>
                </a:solidFill>
                <a:latin typeface="Calibri"/>
                <a:cs typeface="Arial" pitchFamily="34" charset="0"/>
              </a:rPr>
              <a:t>ogni</a:t>
            </a:r>
            <a:r>
              <a:rPr lang="it-IT" sz="2400" dirty="0">
                <a:solidFill>
                  <a:srgbClr val="003A62"/>
                </a:solidFill>
                <a:latin typeface="Calibri"/>
                <a:cs typeface="Arial" pitchFamily="34" charset="0"/>
              </a:rPr>
              <a:t> singolo Comune/Ente interessato, in qualità di soggetto concedente.</a:t>
            </a:r>
          </a:p>
          <a:p>
            <a:pPr indent="-241294" algn="just" defTabSz="1219170">
              <a:buClr>
                <a:srgbClr val="003A62"/>
              </a:buClr>
              <a:buSzPct val="105000"/>
              <a:buFont typeface="Wingdings" pitchFamily="2" charset="2"/>
              <a:buChar char="§"/>
            </a:pPr>
            <a:endParaRPr lang="it-IT" sz="2933" dirty="0">
              <a:solidFill>
                <a:srgbClr val="003A62"/>
              </a:solidFill>
              <a:latin typeface="Calibri"/>
              <a:cs typeface="Arial" pitchFamily="34" charset="0"/>
            </a:endParaRPr>
          </a:p>
          <a:p>
            <a:pPr indent="-241294" algn="just" defTabSz="1219170">
              <a:buClr>
                <a:srgbClr val="003A62"/>
              </a:buClr>
              <a:buSzPct val="105000"/>
              <a:buFont typeface="Wingdings" pitchFamily="2" charset="2"/>
              <a:buChar char="§"/>
            </a:pPr>
            <a:r>
              <a:rPr lang="it-IT" sz="2400" dirty="0">
                <a:solidFill>
                  <a:srgbClr val="003A62"/>
                </a:solidFill>
                <a:latin typeface="Calibri"/>
                <a:cs typeface="Arial" pitchFamily="34" charset="0"/>
              </a:rPr>
              <a:t>Il </a:t>
            </a:r>
            <a:r>
              <a:rPr lang="it-IT" sz="2400" b="1" dirty="0">
                <a:solidFill>
                  <a:srgbClr val="003A62"/>
                </a:solidFill>
                <a:latin typeface="Calibri"/>
                <a:cs typeface="Arial" pitchFamily="34" charset="0"/>
              </a:rPr>
              <a:t>canone</a:t>
            </a:r>
            <a:r>
              <a:rPr lang="it-IT" sz="2400" dirty="0">
                <a:solidFill>
                  <a:srgbClr val="003A62"/>
                </a:solidFill>
                <a:latin typeface="Calibri"/>
                <a:cs typeface="Arial" pitchFamily="34" charset="0"/>
              </a:rPr>
              <a:t> viene corrisposto da </a:t>
            </a:r>
            <a:r>
              <a:rPr lang="it-IT" sz="2400" u="sng" dirty="0">
                <a:solidFill>
                  <a:srgbClr val="003A62"/>
                </a:solidFill>
                <a:latin typeface="Calibri"/>
                <a:cs typeface="Arial" pitchFamily="34" charset="0"/>
              </a:rPr>
              <a:t>ogni</a:t>
            </a:r>
            <a:r>
              <a:rPr lang="it-IT" sz="2400" dirty="0">
                <a:solidFill>
                  <a:srgbClr val="003A62"/>
                </a:solidFill>
                <a:latin typeface="Calibri"/>
                <a:cs typeface="Arial" pitchFamily="34" charset="0"/>
              </a:rPr>
              <a:t> singolo </a:t>
            </a:r>
            <a:r>
              <a:rPr lang="it-IT" sz="2400" b="1" dirty="0">
                <a:solidFill>
                  <a:srgbClr val="003A62"/>
                </a:solidFill>
                <a:latin typeface="Calibri"/>
                <a:cs typeface="Arial" pitchFamily="34" charset="0"/>
              </a:rPr>
              <a:t>Comune/Ente </a:t>
            </a:r>
            <a:r>
              <a:rPr lang="it-IT" sz="2400" dirty="0">
                <a:solidFill>
                  <a:srgbClr val="003A62"/>
                </a:solidFill>
                <a:latin typeface="Calibri"/>
                <a:cs typeface="Arial" pitchFamily="34" charset="0"/>
              </a:rPr>
              <a:t>alla ESCO, in applicazione e secondo le specifiche di ciascun Contratto di Concessione</a:t>
            </a:r>
            <a:r>
              <a:rPr lang="it-IT" sz="2933" dirty="0">
                <a:solidFill>
                  <a:srgbClr val="003A62"/>
                </a:solidFill>
                <a:latin typeface="Calibri"/>
                <a:cs typeface="Arial" pitchFamily="34" charset="0"/>
              </a:rPr>
              <a:t>.</a:t>
            </a:r>
          </a:p>
        </p:txBody>
      </p:sp>
      <p:cxnSp>
        <p:nvCxnSpPr>
          <p:cNvPr id="61" name="Connettore 2 60"/>
          <p:cNvCxnSpPr/>
          <p:nvPr/>
        </p:nvCxnSpPr>
        <p:spPr>
          <a:xfrm>
            <a:off x="2711490" y="1710717"/>
            <a:ext cx="291133"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Connettore 2 61"/>
          <p:cNvCxnSpPr/>
          <p:nvPr/>
        </p:nvCxnSpPr>
        <p:spPr>
          <a:xfrm flipV="1">
            <a:off x="5054756" y="1685978"/>
            <a:ext cx="314393" cy="28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Connettore 2 62"/>
          <p:cNvCxnSpPr/>
          <p:nvPr/>
        </p:nvCxnSpPr>
        <p:spPr>
          <a:xfrm>
            <a:off x="6872406" y="1702479"/>
            <a:ext cx="34169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Connettore 2 63"/>
          <p:cNvCxnSpPr/>
          <p:nvPr/>
        </p:nvCxnSpPr>
        <p:spPr>
          <a:xfrm flipH="1" flipV="1">
            <a:off x="6195189" y="2161036"/>
            <a:ext cx="2860" cy="5195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Connettore 1 64"/>
          <p:cNvCxnSpPr/>
          <p:nvPr/>
        </p:nvCxnSpPr>
        <p:spPr>
          <a:xfrm flipV="1">
            <a:off x="10945375" y="2093270"/>
            <a:ext cx="0" cy="587364"/>
          </a:xfrm>
          <a:prstGeom prst="line">
            <a:avLst/>
          </a:prstGeom>
        </p:spPr>
        <p:style>
          <a:lnRef idx="1">
            <a:schemeClr val="accent1"/>
          </a:lnRef>
          <a:fillRef idx="0">
            <a:schemeClr val="accent1"/>
          </a:fillRef>
          <a:effectRef idx="0">
            <a:schemeClr val="accent1"/>
          </a:effectRef>
          <a:fontRef idx="minor">
            <a:schemeClr val="tx1"/>
          </a:fontRef>
        </p:style>
      </p:cxnSp>
      <p:sp>
        <p:nvSpPr>
          <p:cNvPr id="66" name="CasellaDiTesto 65"/>
          <p:cNvSpPr txBox="1"/>
          <p:nvPr/>
        </p:nvSpPr>
        <p:spPr bwMode="auto">
          <a:xfrm>
            <a:off x="8087656" y="2401691"/>
            <a:ext cx="1087385" cy="32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defTabSz="1219170"/>
            <a:r>
              <a:rPr lang="it-IT" sz="2133">
                <a:solidFill>
                  <a:srgbClr val="1F497D"/>
                </a:solidFill>
                <a:latin typeface="Arial" charset="0"/>
                <a:cs typeface="Arial" charset="0"/>
              </a:rPr>
              <a:t>Canone</a:t>
            </a:r>
          </a:p>
        </p:txBody>
      </p:sp>
      <p:cxnSp>
        <p:nvCxnSpPr>
          <p:cNvPr id="67" name="Connettore 2 66"/>
          <p:cNvCxnSpPr/>
          <p:nvPr/>
        </p:nvCxnSpPr>
        <p:spPr>
          <a:xfrm>
            <a:off x="9419188" y="1710716"/>
            <a:ext cx="34169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8" name="Connettore 1 67"/>
          <p:cNvCxnSpPr/>
          <p:nvPr/>
        </p:nvCxnSpPr>
        <p:spPr>
          <a:xfrm flipH="1">
            <a:off x="6198050" y="2680631"/>
            <a:ext cx="4747325" cy="4935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2727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0594" y="176613"/>
            <a:ext cx="10442573" cy="970948"/>
          </a:xfrm>
        </p:spPr>
        <p:txBody>
          <a:bodyPr>
            <a:normAutofit fontScale="90000"/>
          </a:bodyPr>
          <a:lstStyle/>
          <a:p>
            <a:r>
              <a:rPr lang="it-IT" sz="3733" b="1" dirty="0">
                <a:solidFill>
                  <a:schemeClr val="tx2"/>
                </a:solidFill>
              </a:rPr>
              <a:t>Differenze Contratto FTT con altri contratti</a:t>
            </a:r>
            <a:r>
              <a:rPr lang="it-IT" sz="3200" dirty="0">
                <a:solidFill>
                  <a:schemeClr val="tx2"/>
                </a:solidFill>
              </a:rPr>
              <a:t> </a:t>
            </a:r>
            <a:endParaRPr lang="it-IT" sz="6400" dirty="0">
              <a:solidFill>
                <a:schemeClr val="tx2"/>
              </a:solidFill>
            </a:endParaRPr>
          </a:p>
        </p:txBody>
      </p:sp>
      <p:sp>
        <p:nvSpPr>
          <p:cNvPr id="3" name="Segnaposto contenuto 2"/>
          <p:cNvSpPr>
            <a:spLocks noGrp="1"/>
          </p:cNvSpPr>
          <p:nvPr>
            <p:ph idx="4294967295"/>
          </p:nvPr>
        </p:nvSpPr>
        <p:spPr>
          <a:xfrm>
            <a:off x="47625" y="1299845"/>
            <a:ext cx="12144375" cy="5689600"/>
          </a:xfrm>
        </p:spPr>
        <p:txBody>
          <a:bodyPr>
            <a:normAutofit fontScale="40000" lnSpcReduction="20000"/>
          </a:bodyPr>
          <a:lstStyle/>
          <a:p>
            <a:pPr marL="0" indent="0" algn="ctr">
              <a:spcBef>
                <a:spcPts val="0"/>
              </a:spcBef>
              <a:buNone/>
            </a:pPr>
            <a:r>
              <a:rPr lang="it-IT" sz="5333" dirty="0">
                <a:solidFill>
                  <a:schemeClr val="tx2"/>
                </a:solidFill>
              </a:rPr>
              <a:t>OGGETTO PRINCIPALE DELL’AFFIDAMENTO: </a:t>
            </a:r>
          </a:p>
          <a:p>
            <a:pPr marL="0" indent="0" algn="ctr">
              <a:spcBef>
                <a:spcPts val="0"/>
              </a:spcBef>
              <a:buNone/>
            </a:pPr>
            <a:r>
              <a:rPr lang="it-IT" sz="5333" u="sng" dirty="0" err="1">
                <a:solidFill>
                  <a:schemeClr val="tx2"/>
                </a:solidFill>
              </a:rPr>
              <a:t>efficientamento</a:t>
            </a:r>
            <a:r>
              <a:rPr lang="it-IT" sz="5333" dirty="0">
                <a:solidFill>
                  <a:schemeClr val="tx2"/>
                </a:solidFill>
              </a:rPr>
              <a:t> e </a:t>
            </a:r>
            <a:r>
              <a:rPr lang="it-IT" sz="5333" u="sng" dirty="0">
                <a:solidFill>
                  <a:schemeClr val="tx2"/>
                </a:solidFill>
              </a:rPr>
              <a:t>risparmio energetico</a:t>
            </a:r>
          </a:p>
          <a:p>
            <a:pPr marL="0" indent="0" algn="ctr">
              <a:spcBef>
                <a:spcPts val="0"/>
              </a:spcBef>
              <a:buNone/>
            </a:pPr>
            <a:endParaRPr lang="it-IT" sz="3333" u="sng" dirty="0">
              <a:solidFill>
                <a:schemeClr val="tx2"/>
              </a:solidFill>
            </a:endParaRPr>
          </a:p>
          <a:p>
            <a:pPr marL="0" indent="0" algn="ctr">
              <a:spcBef>
                <a:spcPts val="0"/>
              </a:spcBef>
              <a:buNone/>
            </a:pPr>
            <a:r>
              <a:rPr lang="it-IT" sz="3333" u="sng" dirty="0">
                <a:solidFill>
                  <a:schemeClr val="tx2"/>
                </a:solidFill>
              </a:rPr>
              <a:t>       </a:t>
            </a:r>
          </a:p>
          <a:p>
            <a:pPr marL="0" indent="0" algn="ctr">
              <a:spcBef>
                <a:spcPts val="0"/>
              </a:spcBef>
              <a:buNone/>
            </a:pPr>
            <a:endParaRPr lang="it-IT" sz="2933" u="sng" dirty="0">
              <a:solidFill>
                <a:schemeClr val="tx2"/>
              </a:solidFill>
            </a:endParaRPr>
          </a:p>
          <a:p>
            <a:pPr marL="0" indent="0" algn="ctr">
              <a:spcBef>
                <a:spcPts val="0"/>
              </a:spcBef>
              <a:spcAft>
                <a:spcPts val="800"/>
              </a:spcAft>
              <a:buNone/>
            </a:pPr>
            <a:r>
              <a:rPr lang="it-IT" sz="4000" u="sng" dirty="0">
                <a:solidFill>
                  <a:schemeClr val="tx2"/>
                </a:solidFill>
              </a:rPr>
              <a:t>servizio gestione </a:t>
            </a:r>
            <a:r>
              <a:rPr lang="it-IT" sz="4000" dirty="0">
                <a:solidFill>
                  <a:schemeClr val="tx2"/>
                </a:solidFill>
              </a:rPr>
              <a:t>e </a:t>
            </a:r>
            <a:r>
              <a:rPr lang="it-IT" sz="4000" u="sng" dirty="0">
                <a:solidFill>
                  <a:schemeClr val="tx2"/>
                </a:solidFill>
              </a:rPr>
              <a:t>riqualificazione</a:t>
            </a:r>
            <a:r>
              <a:rPr lang="it-IT" sz="4000" dirty="0">
                <a:solidFill>
                  <a:schemeClr val="tx2"/>
                </a:solidFill>
              </a:rPr>
              <a:t> (solo un aspetto aggiuntivo e/o premiante)</a:t>
            </a:r>
          </a:p>
          <a:p>
            <a:pPr marL="0" indent="0" algn="ctr">
              <a:spcBef>
                <a:spcPts val="0"/>
              </a:spcBef>
              <a:spcAft>
                <a:spcPts val="800"/>
              </a:spcAft>
              <a:buNone/>
            </a:pPr>
            <a:endParaRPr lang="it-IT" sz="2933" dirty="0">
              <a:solidFill>
                <a:schemeClr val="tx2"/>
              </a:solidFill>
            </a:endParaRPr>
          </a:p>
          <a:p>
            <a:pPr marL="431989" algn="just">
              <a:lnSpc>
                <a:spcPct val="70000"/>
              </a:lnSpc>
              <a:spcBef>
                <a:spcPts val="0"/>
              </a:spcBef>
              <a:spcAft>
                <a:spcPts val="800"/>
              </a:spcAft>
            </a:pPr>
            <a:r>
              <a:rPr lang="it-IT" sz="5067" dirty="0">
                <a:solidFill>
                  <a:schemeClr val="tx2"/>
                </a:solidFill>
              </a:rPr>
              <a:t>Il contratto </a:t>
            </a:r>
            <a:r>
              <a:rPr lang="it-IT" sz="5067" b="1" dirty="0">
                <a:solidFill>
                  <a:schemeClr val="tx2"/>
                </a:solidFill>
              </a:rPr>
              <a:t>non</a:t>
            </a:r>
            <a:r>
              <a:rPr lang="it-IT" sz="5067" dirty="0">
                <a:solidFill>
                  <a:schemeClr val="tx2"/>
                </a:solidFill>
              </a:rPr>
              <a:t> comprende la </a:t>
            </a:r>
            <a:r>
              <a:rPr lang="it-IT" sz="5067" b="1" dirty="0">
                <a:solidFill>
                  <a:schemeClr val="tx2"/>
                </a:solidFill>
              </a:rPr>
              <a:t>fornitura del vettore</a:t>
            </a:r>
          </a:p>
          <a:p>
            <a:pPr marL="431989" algn="just">
              <a:lnSpc>
                <a:spcPct val="70000"/>
              </a:lnSpc>
              <a:spcBef>
                <a:spcPts val="0"/>
              </a:spcBef>
              <a:spcAft>
                <a:spcPts val="800"/>
              </a:spcAft>
              <a:buFont typeface="Wingdings"/>
              <a:buChar char="à"/>
            </a:pPr>
            <a:r>
              <a:rPr lang="it-IT" sz="3733" dirty="0">
                <a:solidFill>
                  <a:schemeClr val="tx2"/>
                </a:solidFill>
              </a:rPr>
              <a:t>ESCO non margina sulla vendita del combustibile </a:t>
            </a:r>
          </a:p>
          <a:p>
            <a:pPr marL="431989" algn="just">
              <a:lnSpc>
                <a:spcPct val="70000"/>
              </a:lnSpc>
              <a:spcBef>
                <a:spcPts val="0"/>
              </a:spcBef>
              <a:spcAft>
                <a:spcPts val="800"/>
              </a:spcAft>
              <a:buFont typeface="Wingdings"/>
              <a:buChar char="à"/>
            </a:pPr>
            <a:r>
              <a:rPr lang="it-IT" sz="3733" dirty="0">
                <a:solidFill>
                  <a:schemeClr val="tx2"/>
                </a:solidFill>
              </a:rPr>
              <a:t>non si pone in conflitto di interesse con il Concedente, interessato al risparmio energetico</a:t>
            </a:r>
          </a:p>
          <a:p>
            <a:pPr marL="431989" algn="just">
              <a:lnSpc>
                <a:spcPct val="70000"/>
              </a:lnSpc>
              <a:spcBef>
                <a:spcPts val="0"/>
              </a:spcBef>
              <a:spcAft>
                <a:spcPts val="800"/>
              </a:spcAft>
              <a:buFont typeface="Wingdings"/>
              <a:buChar char="à"/>
            </a:pPr>
            <a:endParaRPr lang="it-IT" sz="2933" dirty="0">
              <a:solidFill>
                <a:schemeClr val="tx2"/>
              </a:solidFill>
            </a:endParaRPr>
          </a:p>
          <a:p>
            <a:pPr marL="479988" algn="just">
              <a:lnSpc>
                <a:spcPct val="120000"/>
              </a:lnSpc>
              <a:spcBef>
                <a:spcPts val="0"/>
              </a:spcBef>
            </a:pPr>
            <a:r>
              <a:rPr lang="it-IT" sz="5333" b="1" dirty="0">
                <a:solidFill>
                  <a:schemeClr val="tx2"/>
                </a:solidFill>
              </a:rPr>
              <a:t>Verifica</a:t>
            </a:r>
            <a:r>
              <a:rPr lang="it-IT" sz="5333" dirty="0">
                <a:solidFill>
                  <a:schemeClr val="tx2"/>
                </a:solidFill>
              </a:rPr>
              <a:t> periodica del risparmio energetico effettivamente conseguito </a:t>
            </a:r>
          </a:p>
          <a:p>
            <a:pPr marL="479988" indent="0" algn="just">
              <a:lnSpc>
                <a:spcPct val="120000"/>
              </a:lnSpc>
              <a:spcBef>
                <a:spcPts val="0"/>
              </a:spcBef>
              <a:buNone/>
            </a:pPr>
            <a:r>
              <a:rPr lang="it-IT" sz="3733" dirty="0">
                <a:solidFill>
                  <a:schemeClr val="tx2"/>
                </a:solidFill>
              </a:rPr>
              <a:t>= </a:t>
            </a:r>
            <a:r>
              <a:rPr lang="it-IT" sz="4000" dirty="0">
                <a:solidFill>
                  <a:schemeClr val="tx2"/>
                </a:solidFill>
              </a:rPr>
              <a:t>misura </a:t>
            </a:r>
            <a:r>
              <a:rPr lang="it-IT" sz="4000" b="1" i="1" dirty="0">
                <a:solidFill>
                  <a:schemeClr val="tx2"/>
                </a:solidFill>
              </a:rPr>
              <a:t>performance</a:t>
            </a:r>
            <a:r>
              <a:rPr lang="it-IT" sz="4000" i="1" dirty="0">
                <a:solidFill>
                  <a:schemeClr val="tx2"/>
                </a:solidFill>
              </a:rPr>
              <a:t> </a:t>
            </a:r>
            <a:r>
              <a:rPr lang="it-IT" sz="4000" dirty="0">
                <a:solidFill>
                  <a:schemeClr val="tx2"/>
                </a:solidFill>
              </a:rPr>
              <a:t>energetica non è solo eventuale</a:t>
            </a:r>
          </a:p>
          <a:p>
            <a:pPr marL="479988" indent="0" algn="just">
              <a:lnSpc>
                <a:spcPct val="70000"/>
              </a:lnSpc>
              <a:spcBef>
                <a:spcPts val="0"/>
              </a:spcBef>
              <a:buNone/>
            </a:pPr>
            <a:endParaRPr lang="it-IT" sz="3467" dirty="0">
              <a:solidFill>
                <a:schemeClr val="tx2"/>
              </a:solidFill>
            </a:endParaRPr>
          </a:p>
          <a:p>
            <a:pPr algn="just">
              <a:lnSpc>
                <a:spcPct val="70000"/>
              </a:lnSpc>
              <a:spcBef>
                <a:spcPts val="800"/>
              </a:spcBef>
            </a:pPr>
            <a:r>
              <a:rPr lang="it-IT" sz="5333" dirty="0">
                <a:solidFill>
                  <a:schemeClr val="tx2"/>
                </a:solidFill>
              </a:rPr>
              <a:t>Il </a:t>
            </a:r>
            <a:r>
              <a:rPr lang="it-IT" sz="5333" b="1" dirty="0">
                <a:solidFill>
                  <a:schemeClr val="tx2"/>
                </a:solidFill>
              </a:rPr>
              <a:t>saldo del canone </a:t>
            </a:r>
            <a:r>
              <a:rPr lang="it-IT" sz="5333" dirty="0">
                <a:solidFill>
                  <a:schemeClr val="tx2"/>
                </a:solidFill>
              </a:rPr>
              <a:t>per la ESCO dipende dalla qualità del servizio reso</a:t>
            </a:r>
            <a:r>
              <a:rPr lang="it-IT" sz="4000" dirty="0">
                <a:solidFill>
                  <a:schemeClr val="tx2"/>
                </a:solidFill>
              </a:rPr>
              <a:t> </a:t>
            </a:r>
          </a:p>
          <a:p>
            <a:pPr marL="479988" indent="0" algn="just">
              <a:lnSpc>
                <a:spcPct val="70000"/>
              </a:lnSpc>
              <a:spcBef>
                <a:spcPts val="800"/>
              </a:spcBef>
              <a:buNone/>
            </a:pPr>
            <a:r>
              <a:rPr lang="it-IT" sz="4000" u="sng" dirty="0">
                <a:solidFill>
                  <a:schemeClr val="tx2"/>
                </a:solidFill>
              </a:rPr>
              <a:t>non</a:t>
            </a:r>
            <a:r>
              <a:rPr lang="it-IT" sz="4000" dirty="0">
                <a:solidFill>
                  <a:schemeClr val="tx2"/>
                </a:solidFill>
              </a:rPr>
              <a:t> è fisso e invariabile, basato su un prezzo prestabilito oggetto di ribasso d’asta</a:t>
            </a:r>
          </a:p>
          <a:p>
            <a:pPr marL="0" indent="0" algn="just">
              <a:lnSpc>
                <a:spcPct val="70000"/>
              </a:lnSpc>
              <a:spcBef>
                <a:spcPts val="800"/>
              </a:spcBef>
              <a:buNone/>
            </a:pPr>
            <a:endParaRPr lang="it-IT" sz="2933" dirty="0">
              <a:solidFill>
                <a:schemeClr val="tx2"/>
              </a:solidFill>
            </a:endParaRPr>
          </a:p>
          <a:p>
            <a:pPr algn="just">
              <a:lnSpc>
                <a:spcPct val="70000"/>
              </a:lnSpc>
              <a:spcBef>
                <a:spcPts val="800"/>
              </a:spcBef>
            </a:pPr>
            <a:r>
              <a:rPr lang="it-IT" sz="4533" dirty="0">
                <a:solidFill>
                  <a:schemeClr val="tx2"/>
                </a:solidFill>
              </a:rPr>
              <a:t>L’assunzione in capo alla ESCO del rischio legato alla gestione del servizio (c.d. «</a:t>
            </a:r>
            <a:r>
              <a:rPr lang="it-IT" sz="4533" b="1" dirty="0">
                <a:solidFill>
                  <a:schemeClr val="tx2"/>
                </a:solidFill>
              </a:rPr>
              <a:t>rischio operativo»</a:t>
            </a:r>
            <a:r>
              <a:rPr lang="it-IT" sz="4533" dirty="0">
                <a:solidFill>
                  <a:schemeClr val="tx2"/>
                </a:solidFill>
              </a:rPr>
              <a:t>)</a:t>
            </a:r>
          </a:p>
          <a:p>
            <a:pPr algn="just">
              <a:lnSpc>
                <a:spcPct val="70000"/>
              </a:lnSpc>
              <a:spcBef>
                <a:spcPts val="800"/>
              </a:spcBef>
              <a:buFont typeface="Wingdings"/>
              <a:buChar char="à"/>
            </a:pPr>
            <a:r>
              <a:rPr lang="it-IT" sz="4533" dirty="0">
                <a:solidFill>
                  <a:schemeClr val="tx2"/>
                </a:solidFill>
              </a:rPr>
              <a:t>Concessione di servizi in linea con i </a:t>
            </a:r>
            <a:r>
              <a:rPr lang="it-IT" sz="4533" u="sng" dirty="0">
                <a:solidFill>
                  <a:schemeClr val="tx2"/>
                </a:solidFill>
              </a:rPr>
              <a:t>parametri EUROSTAT</a:t>
            </a:r>
            <a:endParaRPr lang="it-IT" sz="4533" dirty="0">
              <a:solidFill>
                <a:schemeClr val="tx2"/>
              </a:solidFill>
            </a:endParaRPr>
          </a:p>
          <a:p>
            <a:pPr algn="just">
              <a:lnSpc>
                <a:spcPct val="70000"/>
              </a:lnSpc>
              <a:spcBef>
                <a:spcPts val="800"/>
              </a:spcBef>
              <a:buFont typeface="Wingdings"/>
              <a:buChar char="à"/>
            </a:pPr>
            <a:endParaRPr lang="it-IT" sz="2933" dirty="0">
              <a:solidFill>
                <a:schemeClr val="tx2"/>
              </a:solidFill>
            </a:endParaRPr>
          </a:p>
          <a:p>
            <a:pPr algn="just">
              <a:lnSpc>
                <a:spcPct val="70000"/>
              </a:lnSpc>
              <a:spcBef>
                <a:spcPts val="800"/>
              </a:spcBef>
              <a:spcAft>
                <a:spcPts val="800"/>
              </a:spcAft>
            </a:pPr>
            <a:r>
              <a:rPr lang="it-IT" sz="4533" dirty="0">
                <a:solidFill>
                  <a:schemeClr val="tx2"/>
                </a:solidFill>
              </a:rPr>
              <a:t>Gli </a:t>
            </a:r>
            <a:r>
              <a:rPr lang="it-IT" sz="4533" b="1" dirty="0">
                <a:solidFill>
                  <a:schemeClr val="tx2"/>
                </a:solidFill>
              </a:rPr>
              <a:t>investimenti</a:t>
            </a:r>
            <a:r>
              <a:rPr lang="it-IT" sz="4533" dirty="0">
                <a:solidFill>
                  <a:schemeClr val="tx2"/>
                </a:solidFill>
              </a:rPr>
              <a:t> </a:t>
            </a:r>
            <a:r>
              <a:rPr lang="it-IT" sz="4533" u="sng" dirty="0">
                <a:solidFill>
                  <a:schemeClr val="tx2"/>
                </a:solidFill>
              </a:rPr>
              <a:t>non</a:t>
            </a:r>
            <a:r>
              <a:rPr lang="it-IT" sz="4533" dirty="0">
                <a:solidFill>
                  <a:schemeClr val="tx2"/>
                </a:solidFill>
              </a:rPr>
              <a:t> vengono iscritti nel bilancio dei Comuni/Enti, ma della ESCO (</a:t>
            </a:r>
            <a:r>
              <a:rPr lang="it-IT" sz="4533" i="1" dirty="0">
                <a:solidFill>
                  <a:schemeClr val="tx2"/>
                </a:solidFill>
              </a:rPr>
              <a:t>vs</a:t>
            </a:r>
            <a:r>
              <a:rPr lang="it-IT" sz="4533" dirty="0">
                <a:solidFill>
                  <a:schemeClr val="tx2"/>
                </a:solidFill>
              </a:rPr>
              <a:t> appalti di servizi</a:t>
            </a:r>
            <a:r>
              <a:rPr lang="it-IT" sz="4000" dirty="0">
                <a:solidFill>
                  <a:schemeClr val="tx2"/>
                </a:solidFill>
              </a:rPr>
              <a:t>)</a:t>
            </a:r>
          </a:p>
          <a:p>
            <a:endParaRPr lang="it-IT" dirty="0"/>
          </a:p>
        </p:txBody>
      </p:sp>
      <p:sp>
        <p:nvSpPr>
          <p:cNvPr id="4" name="Diverso da 3"/>
          <p:cNvSpPr/>
          <p:nvPr/>
        </p:nvSpPr>
        <p:spPr>
          <a:xfrm>
            <a:off x="5535770" y="1866594"/>
            <a:ext cx="848263" cy="360040"/>
          </a:xfrm>
          <a:prstGeom prst="mathNotEqua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it-IT" sz="2400">
              <a:solidFill>
                <a:prstClr val="black"/>
              </a:solidFill>
              <a:latin typeface="Calibri"/>
            </a:endParaRPr>
          </a:p>
        </p:txBody>
      </p:sp>
      <p:sp>
        <p:nvSpPr>
          <p:cNvPr id="6" name="Rettangolo 5"/>
          <p:cNvSpPr/>
          <p:nvPr/>
        </p:nvSpPr>
        <p:spPr>
          <a:xfrm>
            <a:off x="1967541" y="1075666"/>
            <a:ext cx="8352928" cy="15361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it-IT" sz="2400">
              <a:solidFill>
                <a:prstClr val="white"/>
              </a:solidFill>
              <a:latin typeface="Calibri"/>
            </a:endParaRPr>
          </a:p>
        </p:txBody>
      </p:sp>
    </p:spTree>
    <p:extLst>
      <p:ext uri="{BB962C8B-B14F-4D97-AF65-F5344CB8AC3E}">
        <p14:creationId xmlns:p14="http://schemas.microsoft.com/office/powerpoint/2010/main" val="602596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2CA2E6A-1862-4405-B161-1A51E061A145}"/>
              </a:ext>
            </a:extLst>
          </p:cNvPr>
          <p:cNvSpPr/>
          <p:nvPr/>
        </p:nvSpPr>
        <p:spPr>
          <a:xfrm>
            <a:off x="804972" y="566678"/>
            <a:ext cx="6218754" cy="3231654"/>
          </a:xfrm>
          <a:prstGeom prst="rect">
            <a:avLst/>
          </a:prstGeom>
        </p:spPr>
        <p:txBody>
          <a:bodyPr wrap="none">
            <a:spAutoFit/>
          </a:bodyPr>
          <a:lstStyle/>
          <a:p>
            <a:r>
              <a:rPr lang="it-IT" sz="2800" b="1" dirty="0">
                <a:solidFill>
                  <a:schemeClr val="bg1"/>
                </a:solidFill>
                <a:latin typeface="Calibri" panose="020F0502020204030204" pitchFamily="34" charset="0"/>
                <a:cs typeface="Calibri" panose="020F0502020204030204" pitchFamily="34" charset="0"/>
              </a:rPr>
              <a:t>Contatti</a:t>
            </a:r>
            <a:endParaRPr lang="it-IT" b="1" dirty="0">
              <a:solidFill>
                <a:schemeClr val="bg1"/>
              </a:solidFill>
              <a:latin typeface="Calibri" panose="020F0502020204030204" pitchFamily="34" charset="0"/>
              <a:cs typeface="Calibri" panose="020F0502020204030204" pitchFamily="34" charset="0"/>
            </a:endParaRPr>
          </a:p>
          <a:p>
            <a:endParaRPr lang="it-IT" b="1" dirty="0">
              <a:solidFill>
                <a:schemeClr val="bg1"/>
              </a:solidFill>
              <a:latin typeface="Calibri" panose="020F0502020204030204" pitchFamily="34" charset="0"/>
              <a:cs typeface="Calibri" panose="020F0502020204030204" pitchFamily="34" charset="0"/>
            </a:endParaRPr>
          </a:p>
          <a:p>
            <a:endParaRPr lang="it-IT" dirty="0">
              <a:solidFill>
                <a:schemeClr val="bg1"/>
              </a:solidFill>
              <a:latin typeface="Calibri" panose="020F0502020204030204" pitchFamily="34" charset="0"/>
              <a:cs typeface="Calibri" panose="020F0502020204030204" pitchFamily="34" charset="0"/>
            </a:endParaRPr>
          </a:p>
          <a:p>
            <a:r>
              <a:rPr lang="it-IT" sz="2000" b="1" dirty="0">
                <a:solidFill>
                  <a:schemeClr val="bg1"/>
                </a:solidFill>
                <a:latin typeface="Calibri" panose="020F0502020204030204" pitchFamily="34" charset="0"/>
                <a:cs typeface="Calibri" panose="020F0502020204030204" pitchFamily="34" charset="0"/>
              </a:rPr>
              <a:t>Federico Beffa</a:t>
            </a:r>
          </a:p>
          <a:p>
            <a:r>
              <a:rPr lang="it-IT" sz="2000" dirty="0">
                <a:solidFill>
                  <a:schemeClr val="bg1"/>
                </a:solidFill>
                <a:latin typeface="Calibri" panose="020F0502020204030204" pitchFamily="34" charset="0"/>
                <a:cs typeface="Calibri" panose="020F0502020204030204" pitchFamily="34" charset="0"/>
              </a:rPr>
              <a:t>Area Ambiente</a:t>
            </a:r>
          </a:p>
          <a:p>
            <a:r>
              <a:rPr lang="it-IT" sz="2000" dirty="0">
                <a:solidFill>
                  <a:schemeClr val="bg1"/>
                </a:solidFill>
                <a:latin typeface="Calibri" panose="020F0502020204030204" pitchFamily="34" charset="0"/>
                <a:cs typeface="Calibri" panose="020F0502020204030204" pitchFamily="34" charset="0"/>
              </a:rPr>
              <a:t>federicobeffa@fondazionecariplo.it</a:t>
            </a:r>
          </a:p>
          <a:p>
            <a:r>
              <a:rPr lang="it-IT" sz="2000" dirty="0">
                <a:solidFill>
                  <a:schemeClr val="bg1"/>
                </a:solidFill>
                <a:latin typeface="Calibri" panose="020F0502020204030204" pitchFamily="34" charset="0"/>
                <a:cs typeface="Calibri" panose="020F0502020204030204" pitchFamily="34" charset="0"/>
              </a:rPr>
              <a:t>t. +39 02 62 39 313</a:t>
            </a:r>
          </a:p>
          <a:p>
            <a:endParaRPr lang="it-IT" sz="2000" dirty="0">
              <a:solidFill>
                <a:schemeClr val="bg1"/>
              </a:solidFill>
              <a:latin typeface="Calibri" panose="020F0502020204030204" pitchFamily="34" charset="0"/>
              <a:cs typeface="Calibri" panose="020F0502020204030204" pitchFamily="34" charset="0"/>
            </a:endParaRPr>
          </a:p>
          <a:p>
            <a:r>
              <a:rPr lang="it-IT" sz="2000" dirty="0">
                <a:solidFill>
                  <a:schemeClr val="bg1"/>
                </a:solidFill>
                <a:latin typeface="Calibri" panose="020F0502020204030204" pitchFamily="34" charset="0"/>
                <a:cs typeface="Calibri" panose="020F0502020204030204" pitchFamily="34" charset="0"/>
                <a:hlinkClick r:id="rId2"/>
              </a:rPr>
              <a:t>www.fondazionecariplo.it</a:t>
            </a:r>
            <a:r>
              <a:rPr lang="it-IT" sz="2000" dirty="0">
                <a:solidFill>
                  <a:schemeClr val="bg1"/>
                </a:solidFill>
                <a:latin typeface="Calibri" panose="020F0502020204030204" pitchFamily="34" charset="0"/>
                <a:cs typeface="Calibri" panose="020F0502020204030204" pitchFamily="34" charset="0"/>
              </a:rPr>
              <a:t> | </a:t>
            </a:r>
            <a:r>
              <a:rPr lang="it-IT" sz="2000" dirty="0">
                <a:solidFill>
                  <a:schemeClr val="bg1"/>
                </a:solidFill>
                <a:latin typeface="Calibri" panose="020F0502020204030204" pitchFamily="34" charset="0"/>
                <a:cs typeface="Calibri" panose="020F0502020204030204" pitchFamily="34" charset="0"/>
                <a:hlinkClick r:id="rId3"/>
              </a:rPr>
              <a:t>ambiente.fondazionecariplo.it</a:t>
            </a:r>
            <a:endParaRPr lang="it-IT" sz="2000" dirty="0">
              <a:solidFill>
                <a:schemeClr val="bg1"/>
              </a:solidFill>
              <a:latin typeface="Calibri" panose="020F0502020204030204" pitchFamily="34" charset="0"/>
              <a:cs typeface="Calibri" panose="020F0502020204030204" pitchFamily="34" charset="0"/>
            </a:endParaRPr>
          </a:p>
          <a:p>
            <a:endParaRPr lang="it-IT" sz="2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6182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txBox="1"/>
          <p:nvPr/>
        </p:nvSpPr>
        <p:spPr>
          <a:xfrm>
            <a:off x="1" y="2251208"/>
            <a:ext cx="12058952" cy="3725225"/>
          </a:xfrm>
          <a:prstGeom prst="rect">
            <a:avLst/>
          </a:prstGeom>
        </p:spPr>
        <p:txBody>
          <a:bodyPr vert="horz" lIns="116114" tIns="58057" rIns="116114" bIns="58057" rtlCol="0" anchor="ctr">
            <a:noAutofit/>
          </a:bodyPr>
          <a:lstStyle/>
          <a:p>
            <a:pPr algn="r" defTabSz="580553">
              <a:spcBef>
                <a:spcPct val="0"/>
              </a:spcBef>
              <a:defRPr/>
            </a:pPr>
            <a:endParaRPr lang="it-IT" sz="2286" b="1" dirty="0">
              <a:solidFill>
                <a:prstClr val="white"/>
              </a:solidFill>
              <a:effectLst>
                <a:outerShdw blurRad="38100" dist="38100" dir="2700000" algn="tl">
                  <a:srgbClr val="000000">
                    <a:alpha val="43137"/>
                  </a:srgbClr>
                </a:outerShdw>
              </a:effectLst>
              <a:latin typeface="Calibri Light" panose="020F0302020204030204"/>
            </a:endParaRPr>
          </a:p>
          <a:p>
            <a:pPr algn="r" defTabSz="580553">
              <a:spcBef>
                <a:spcPct val="0"/>
              </a:spcBef>
              <a:defRPr/>
            </a:pPr>
            <a:endParaRPr lang="it-IT" sz="2032" b="1" dirty="0">
              <a:solidFill>
                <a:prstClr val="white"/>
              </a:solidFill>
              <a:effectLst>
                <a:outerShdw blurRad="38100" dist="38100" dir="2700000" algn="tl">
                  <a:srgbClr val="000000">
                    <a:alpha val="43137"/>
                  </a:srgbClr>
                </a:outerShdw>
              </a:effectLst>
              <a:latin typeface="Calibri Light" panose="020F0302020204030204"/>
            </a:endParaRPr>
          </a:p>
          <a:p>
            <a:pPr algn="r" defTabSz="580553">
              <a:spcBef>
                <a:spcPct val="0"/>
              </a:spcBef>
              <a:defRPr/>
            </a:pPr>
            <a:endParaRPr lang="it-IT" sz="2032" b="1" dirty="0">
              <a:solidFill>
                <a:prstClr val="white"/>
              </a:solidFill>
              <a:effectLst>
                <a:outerShdw blurRad="38100" dist="38100" dir="2700000" algn="tl">
                  <a:srgbClr val="000000">
                    <a:alpha val="43137"/>
                  </a:srgbClr>
                </a:outerShdw>
              </a:effectLst>
              <a:latin typeface="Calibri Light" panose="020F0302020204030204"/>
            </a:endParaRPr>
          </a:p>
          <a:p>
            <a:pPr algn="r" defTabSz="580553">
              <a:spcBef>
                <a:spcPct val="0"/>
              </a:spcBef>
              <a:defRPr/>
            </a:pPr>
            <a:endParaRPr lang="it-IT" sz="2032" b="1" dirty="0">
              <a:solidFill>
                <a:prstClr val="white"/>
              </a:solidFill>
              <a:effectLst>
                <a:outerShdw blurRad="38100" dist="38100" dir="2700000" algn="tl">
                  <a:srgbClr val="000000">
                    <a:alpha val="43137"/>
                  </a:srgbClr>
                </a:outerShdw>
              </a:effectLst>
              <a:latin typeface="Calibri Light" panose="020F0302020204030204"/>
            </a:endParaRPr>
          </a:p>
        </p:txBody>
      </p:sp>
      <p:sp>
        <p:nvSpPr>
          <p:cNvPr id="9" name="Rectangle 4"/>
          <p:cNvSpPr>
            <a:spLocks noChangeArrowheads="1"/>
          </p:cNvSpPr>
          <p:nvPr/>
        </p:nvSpPr>
        <p:spPr bwMode="auto">
          <a:xfrm>
            <a:off x="290288" y="-234505"/>
            <a:ext cx="234560" cy="469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16114" tIns="58057" rIns="116114" bIns="58057" numCol="1" anchor="ctr" anchorCtr="0" compatLnSpc="1">
            <a:spAutoFit/>
          </a:bodyPr>
          <a:lstStyle/>
          <a:p>
            <a:pPr defTabSz="580553"/>
            <a:endParaRPr lang="it-IT" sz="2286">
              <a:solidFill>
                <a:prstClr val="black"/>
              </a:solidFill>
              <a:latin typeface="Calibri" panose="020F0502020204030204"/>
            </a:endParaRPr>
          </a:p>
        </p:txBody>
      </p:sp>
      <p:sp>
        <p:nvSpPr>
          <p:cNvPr id="2" name="Titolo 1">
            <a:extLst>
              <a:ext uri="{FF2B5EF4-FFF2-40B4-BE49-F238E27FC236}">
                <a16:creationId xmlns:a16="http://schemas.microsoft.com/office/drawing/2014/main" id="{CE17FA0F-AEA9-4980-ADDD-A0DFD4B6AE8F}"/>
              </a:ext>
            </a:extLst>
          </p:cNvPr>
          <p:cNvSpPr>
            <a:spLocks noGrp="1"/>
          </p:cNvSpPr>
          <p:nvPr>
            <p:ph type="title"/>
          </p:nvPr>
        </p:nvSpPr>
        <p:spPr>
          <a:xfrm>
            <a:off x="200594" y="451785"/>
            <a:ext cx="10442573" cy="970948"/>
          </a:xfrm>
        </p:spPr>
        <p:txBody>
          <a:bodyPr>
            <a:normAutofit/>
          </a:bodyPr>
          <a:lstStyle/>
          <a:p>
            <a:r>
              <a:rPr lang="it-IT" dirty="0"/>
              <a:t>Consulenza tecnica</a:t>
            </a:r>
            <a:br>
              <a:rPr lang="it-IT" b="1" dirty="0">
                <a:solidFill>
                  <a:prstClr val="white"/>
                </a:solidFill>
                <a:effectLst>
                  <a:outerShdw blurRad="38100" dist="38100" dir="2700000" algn="tl">
                    <a:srgbClr val="000000">
                      <a:alpha val="43137"/>
                    </a:srgbClr>
                  </a:outerShdw>
                </a:effectLst>
                <a:latin typeface="Calibri Light" panose="020F0302020204030204"/>
              </a:rPr>
            </a:br>
            <a:endParaRPr lang="it-IT" dirty="0"/>
          </a:p>
        </p:txBody>
      </p:sp>
      <p:sp>
        <p:nvSpPr>
          <p:cNvPr id="10" name="Titolo 1">
            <a:extLst>
              <a:ext uri="{FF2B5EF4-FFF2-40B4-BE49-F238E27FC236}">
                <a16:creationId xmlns:a16="http://schemas.microsoft.com/office/drawing/2014/main" id="{33A723F1-AA5D-475F-A448-D5AFF12D7A59}"/>
              </a:ext>
            </a:extLst>
          </p:cNvPr>
          <p:cNvSpPr txBox="1">
            <a:spLocks/>
          </p:cNvSpPr>
          <p:nvPr/>
        </p:nvSpPr>
        <p:spPr>
          <a:xfrm>
            <a:off x="626643" y="2852085"/>
            <a:ext cx="10442573" cy="970948"/>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2800" b="0" i="0" kern="1200">
                <a:solidFill>
                  <a:srgbClr val="708C67"/>
                </a:solidFill>
                <a:latin typeface="Montserrat" pitchFamily="2" charset="77"/>
                <a:ea typeface="+mj-ea"/>
                <a:cs typeface="+mj-cs"/>
              </a:defRPr>
            </a:lvl1pPr>
          </a:lstStyle>
          <a:p>
            <a:pPr algn="ctr"/>
            <a:r>
              <a:rPr lang="it-IT" sz="2000" b="1" dirty="0"/>
              <a:t>LA DEFINIZIONE DELLE BASELINE E DEGLI ASSESSMENT DIAGNOSTICI</a:t>
            </a:r>
            <a:br>
              <a:rPr lang="it-IT" sz="2000" b="1" dirty="0">
                <a:solidFill>
                  <a:prstClr val="white"/>
                </a:solidFill>
                <a:effectLst>
                  <a:outerShdw blurRad="38100" dist="38100" dir="2700000" algn="tl">
                    <a:srgbClr val="000000">
                      <a:alpha val="43137"/>
                    </a:srgbClr>
                  </a:outerShdw>
                </a:effectLst>
                <a:latin typeface="Calibri Light" panose="020F0302020204030204"/>
              </a:rPr>
            </a:br>
            <a:endParaRPr lang="it-IT" sz="2000"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60304" y="2270549"/>
            <a:ext cx="3143553" cy="1304140"/>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pPr algn="ctr" defTabSz="580553">
              <a:defRPr/>
            </a:pPr>
            <a:r>
              <a:rPr lang="it-IT" sz="1778" b="1" dirty="0">
                <a:solidFill>
                  <a:srgbClr val="44546A">
                    <a:lumMod val="75000"/>
                  </a:srgbClr>
                </a:solidFill>
                <a:effectLst>
                  <a:outerShdw blurRad="38100" dist="38100" dir="2700000" algn="tl">
                    <a:srgbClr val="000000">
                      <a:alpha val="43137"/>
                    </a:srgbClr>
                  </a:outerShdw>
                </a:effectLst>
                <a:latin typeface="Calibri" panose="020F0502020204030204"/>
              </a:rPr>
              <a:t>Raccolta dati – Uff. Tecnici</a:t>
            </a:r>
          </a:p>
          <a:p>
            <a:pPr algn="ctr" defTabSz="580553">
              <a:defRPr/>
            </a:pPr>
            <a:r>
              <a:rPr lang="it-IT" sz="1524" b="1" dirty="0">
                <a:solidFill>
                  <a:srgbClr val="44546A">
                    <a:lumMod val="75000"/>
                  </a:srgbClr>
                </a:solidFill>
                <a:effectLst>
                  <a:outerShdw blurRad="38100" dist="38100" dir="2700000" algn="tl">
                    <a:srgbClr val="000000">
                      <a:alpha val="43137"/>
                    </a:srgbClr>
                  </a:outerShdw>
                </a:effectLst>
                <a:latin typeface="Calibri" panose="020F0502020204030204"/>
              </a:rPr>
              <a:t>anagrafici, dimensionali, planimetrie</a:t>
            </a:r>
          </a:p>
          <a:p>
            <a:pPr algn="ctr" defTabSz="580553">
              <a:defRPr/>
            </a:pPr>
            <a:r>
              <a:rPr lang="it-IT" sz="1524" b="1" dirty="0">
                <a:solidFill>
                  <a:srgbClr val="44546A">
                    <a:lumMod val="75000"/>
                  </a:srgbClr>
                </a:solidFill>
                <a:effectLst>
                  <a:outerShdw blurRad="38100" dist="38100" dir="2700000" algn="tl">
                    <a:srgbClr val="000000">
                      <a:alpha val="43137"/>
                    </a:srgbClr>
                  </a:outerShdw>
                </a:effectLst>
                <a:latin typeface="Calibri" panose="020F0502020204030204"/>
              </a:rPr>
              <a:t>bollette termiche (PDR) </a:t>
            </a:r>
          </a:p>
          <a:p>
            <a:pPr algn="ctr" defTabSz="580553">
              <a:defRPr/>
            </a:pPr>
            <a:r>
              <a:rPr lang="it-IT" sz="1524" b="1" dirty="0">
                <a:solidFill>
                  <a:srgbClr val="44546A">
                    <a:lumMod val="75000"/>
                  </a:srgbClr>
                </a:solidFill>
                <a:effectLst>
                  <a:outerShdw blurRad="38100" dist="38100" dir="2700000" algn="tl">
                    <a:srgbClr val="000000">
                      <a:alpha val="43137"/>
                    </a:srgbClr>
                  </a:outerShdw>
                </a:effectLst>
                <a:latin typeface="Calibri" panose="020F0502020204030204"/>
              </a:rPr>
              <a:t>ed elettriche (POD) </a:t>
            </a:r>
          </a:p>
          <a:p>
            <a:pPr algn="ctr" defTabSz="580553">
              <a:defRPr/>
            </a:pPr>
            <a:r>
              <a:rPr lang="it-IT" sz="1524" b="1" dirty="0">
                <a:solidFill>
                  <a:srgbClr val="44546A">
                    <a:lumMod val="75000"/>
                  </a:srgbClr>
                </a:solidFill>
                <a:effectLst>
                  <a:outerShdw blurRad="38100" dist="38100" dir="2700000" algn="tl">
                    <a:srgbClr val="000000">
                      <a:alpha val="43137"/>
                    </a:srgbClr>
                  </a:outerShdw>
                </a:effectLst>
                <a:latin typeface="Calibri" panose="020F0502020204030204"/>
              </a:rPr>
              <a:t>(ultimi 3 anni o stagioni termiche)</a:t>
            </a:r>
          </a:p>
        </p:txBody>
      </p:sp>
      <p:sp>
        <p:nvSpPr>
          <p:cNvPr id="30" name="CasellaDiTesto 29"/>
          <p:cNvSpPr txBox="1"/>
          <p:nvPr/>
        </p:nvSpPr>
        <p:spPr>
          <a:xfrm>
            <a:off x="4216360" y="2677349"/>
            <a:ext cx="4013625" cy="1538691"/>
          </a:xfrm>
          <a:prstGeom prst="rect">
            <a:avLst/>
          </a:prstGeom>
          <a:solidFill>
            <a:srgbClr val="FFFF99"/>
          </a:solidFill>
          <a:effectLst>
            <a:outerShdw blurRad="50800" dist="38100" dir="2700000" algn="tl" rotWithShape="0">
              <a:prstClr val="black">
                <a:alpha val="40000"/>
              </a:prstClr>
            </a:outerShdw>
          </a:effectLst>
        </p:spPr>
        <p:txBody>
          <a:bodyPr wrap="square">
            <a:spAutoFit/>
          </a:bodyPr>
          <a:lstStyle/>
          <a:p>
            <a:pPr algn="ctr" defTabSz="580553">
              <a:defRPr/>
            </a:pPr>
            <a:r>
              <a:rPr lang="it-IT" sz="1778" b="1" dirty="0" err="1">
                <a:solidFill>
                  <a:srgbClr val="A5A5A5">
                    <a:lumMod val="50000"/>
                  </a:srgbClr>
                </a:solidFill>
                <a:effectLst>
                  <a:outerShdw blurRad="38100" dist="38100" dir="2700000" algn="tl">
                    <a:srgbClr val="000000">
                      <a:alpha val="43137"/>
                    </a:srgbClr>
                  </a:outerShdw>
                </a:effectLst>
                <a:latin typeface="Calibri" panose="020F0502020204030204"/>
              </a:rPr>
              <a:t>Assessment</a:t>
            </a:r>
            <a:r>
              <a:rPr lang="it-IT" sz="1778" b="1" dirty="0">
                <a:solidFill>
                  <a:srgbClr val="A5A5A5">
                    <a:lumMod val="50000"/>
                  </a:srgbClr>
                </a:solidFill>
                <a:effectLst>
                  <a:outerShdw blurRad="38100" dist="38100" dir="2700000" algn="tl">
                    <a:srgbClr val="000000">
                      <a:alpha val="43137"/>
                    </a:srgbClr>
                  </a:outerShdw>
                </a:effectLst>
                <a:latin typeface="Calibri" panose="020F0502020204030204"/>
              </a:rPr>
              <a:t> Diagnostico Energetico </a:t>
            </a:r>
          </a:p>
          <a:p>
            <a:pPr algn="ctr" defTabSz="580553">
              <a:defRPr/>
            </a:pPr>
            <a:r>
              <a:rPr lang="it-IT" sz="1524" b="1" dirty="0">
                <a:solidFill>
                  <a:srgbClr val="A5A5A5">
                    <a:lumMod val="50000"/>
                  </a:srgbClr>
                </a:solidFill>
                <a:effectLst>
                  <a:outerShdw blurRad="38100" dist="38100" dir="2700000" algn="tl">
                    <a:srgbClr val="000000">
                      <a:alpha val="43137"/>
                    </a:srgbClr>
                  </a:outerShdw>
                </a:effectLst>
                <a:latin typeface="Calibri" panose="020F0502020204030204"/>
              </a:rPr>
              <a:t>ogni singolo edificio e struttura selezionata, da includere nel perimetro di gara EPC per la riqualificazione energetica,  è stato sottoposto a diagnosi puntuale e modellizzazione con software di calcolo </a:t>
            </a:r>
            <a:r>
              <a:rPr lang="it-IT" sz="1524" b="1" dirty="0" err="1">
                <a:solidFill>
                  <a:srgbClr val="A5A5A5">
                    <a:lumMod val="50000"/>
                  </a:srgbClr>
                </a:solidFill>
                <a:effectLst>
                  <a:outerShdw blurRad="38100" dist="38100" dir="2700000" algn="tl">
                    <a:srgbClr val="000000">
                      <a:alpha val="43137"/>
                    </a:srgbClr>
                  </a:outerShdw>
                </a:effectLst>
                <a:latin typeface="Calibri" panose="020F0502020204030204"/>
              </a:rPr>
              <a:t>EdS</a:t>
            </a:r>
            <a:r>
              <a:rPr lang="it-IT" sz="1524" b="1" dirty="0">
                <a:solidFill>
                  <a:srgbClr val="A5A5A5">
                    <a:lumMod val="50000"/>
                  </a:srgbClr>
                </a:solidFill>
                <a:effectLst>
                  <a:outerShdw blurRad="38100" dist="38100" dir="2700000" algn="tl">
                    <a:srgbClr val="000000">
                      <a:alpha val="43137"/>
                    </a:srgbClr>
                  </a:outerShdw>
                </a:effectLst>
                <a:latin typeface="Calibri" panose="020F0502020204030204"/>
              </a:rPr>
              <a:t> o equivalenti</a:t>
            </a:r>
          </a:p>
        </p:txBody>
      </p:sp>
      <p:sp>
        <p:nvSpPr>
          <p:cNvPr id="31" name="CasellaDiTesto 30"/>
          <p:cNvSpPr txBox="1"/>
          <p:nvPr/>
        </p:nvSpPr>
        <p:spPr>
          <a:xfrm>
            <a:off x="8544803" y="3726972"/>
            <a:ext cx="3122222" cy="835037"/>
          </a:xfrm>
          <a:prstGeom prst="rect">
            <a:avLst/>
          </a:prstGeom>
          <a:solidFill>
            <a:schemeClr val="accent6">
              <a:lumMod val="60000"/>
              <a:lumOff val="40000"/>
            </a:schemeClr>
          </a:solidFill>
          <a:effectLst>
            <a:outerShdw blurRad="50800" dist="38100" dir="2700000" algn="tl" rotWithShape="0">
              <a:prstClr val="black">
                <a:alpha val="40000"/>
              </a:prstClr>
            </a:outerShdw>
          </a:effectLst>
        </p:spPr>
        <p:txBody>
          <a:bodyPr wrap="square">
            <a:spAutoFit/>
          </a:bodyPr>
          <a:lstStyle/>
          <a:p>
            <a:pPr algn="ctr" defTabSz="580553">
              <a:defRPr/>
            </a:pPr>
            <a:r>
              <a:rPr lang="it-IT" sz="1778" b="1" dirty="0">
                <a:solidFill>
                  <a:srgbClr val="70AD47">
                    <a:lumMod val="50000"/>
                  </a:srgbClr>
                </a:solidFill>
                <a:effectLst>
                  <a:outerShdw blurRad="38100" dist="38100" dir="2700000" algn="tl">
                    <a:srgbClr val="000000">
                      <a:alpha val="43137"/>
                    </a:srgbClr>
                  </a:outerShdw>
                </a:effectLst>
                <a:latin typeface="Calibri" panose="020F0502020204030204"/>
              </a:rPr>
              <a:t>Interviste</a:t>
            </a:r>
            <a:r>
              <a:rPr lang="it-IT" sz="1600" b="1" dirty="0">
                <a:solidFill>
                  <a:srgbClr val="70AD47">
                    <a:lumMod val="50000"/>
                  </a:srgbClr>
                </a:solidFill>
                <a:effectLst>
                  <a:outerShdw blurRad="38100" dist="38100" dir="2700000" algn="tl">
                    <a:srgbClr val="000000">
                      <a:alpha val="43137"/>
                    </a:srgbClr>
                  </a:outerShdw>
                </a:effectLst>
                <a:latin typeface="Calibri" panose="020F0502020204030204"/>
              </a:rPr>
              <a:t> </a:t>
            </a:r>
          </a:p>
          <a:p>
            <a:pPr algn="ctr" defTabSz="580553">
              <a:defRPr/>
            </a:pPr>
            <a:r>
              <a:rPr lang="it-IT" sz="1524" b="1" dirty="0">
                <a:solidFill>
                  <a:srgbClr val="70AD47">
                    <a:lumMod val="50000"/>
                  </a:srgbClr>
                </a:solidFill>
                <a:effectLst>
                  <a:outerShdw blurRad="38100" dist="38100" dir="2700000" algn="tl">
                    <a:srgbClr val="000000">
                      <a:alpha val="43137"/>
                    </a:srgbClr>
                  </a:outerShdw>
                </a:effectLst>
                <a:latin typeface="Calibri" panose="020F0502020204030204"/>
              </a:rPr>
              <a:t>Manutentore: modalità di gestione </a:t>
            </a:r>
          </a:p>
          <a:p>
            <a:pPr algn="ctr" defTabSz="580553">
              <a:defRPr/>
            </a:pPr>
            <a:r>
              <a:rPr lang="it-IT" sz="1524" b="1" dirty="0">
                <a:solidFill>
                  <a:srgbClr val="70AD47">
                    <a:lumMod val="50000"/>
                  </a:srgbClr>
                </a:solidFill>
                <a:effectLst>
                  <a:outerShdw blurRad="38100" dist="38100" dir="2700000" algn="tl">
                    <a:srgbClr val="000000">
                      <a:alpha val="43137"/>
                    </a:srgbClr>
                  </a:outerShdw>
                </a:effectLst>
                <a:latin typeface="Calibri" panose="020F0502020204030204"/>
              </a:rPr>
              <a:t>Utenza: comfort interno</a:t>
            </a:r>
            <a:endParaRPr lang="it-IT" sz="1524" b="1" i="1" dirty="0">
              <a:solidFill>
                <a:srgbClr val="70AD47">
                  <a:lumMod val="50000"/>
                </a:srgbClr>
              </a:solidFill>
              <a:effectLst>
                <a:outerShdw blurRad="38100" dist="38100" dir="2700000" algn="tl">
                  <a:srgbClr val="000000">
                    <a:alpha val="43137"/>
                  </a:srgbClr>
                </a:outerShdw>
              </a:effectLst>
              <a:latin typeface="Calibri" panose="020F0502020204030204"/>
            </a:endParaRPr>
          </a:p>
        </p:txBody>
      </p:sp>
      <p:sp>
        <p:nvSpPr>
          <p:cNvPr id="32" name="CasellaDiTesto 31"/>
          <p:cNvSpPr txBox="1"/>
          <p:nvPr/>
        </p:nvSpPr>
        <p:spPr>
          <a:xfrm>
            <a:off x="3060093" y="5115219"/>
            <a:ext cx="6339573" cy="717761"/>
          </a:xfrm>
          <a:prstGeom prst="rect">
            <a:avLst/>
          </a:prstGeom>
          <a:solidFill>
            <a:srgbClr val="FFFF00"/>
          </a:solidFill>
          <a:ln>
            <a:solidFill>
              <a:schemeClr val="accent1"/>
            </a:solidFill>
          </a:ln>
          <a:effectLst>
            <a:outerShdw blurRad="50800" dist="38100" dir="2700000" algn="tl" rotWithShape="0">
              <a:prstClr val="black">
                <a:alpha val="40000"/>
              </a:prstClr>
            </a:outerShdw>
          </a:effectLst>
        </p:spPr>
        <p:txBody>
          <a:bodyPr wrap="square">
            <a:spAutoFit/>
          </a:bodyPr>
          <a:lstStyle/>
          <a:p>
            <a:pPr algn="ctr" defTabSz="580553">
              <a:defRPr/>
            </a:pPr>
            <a:r>
              <a:rPr lang="it-IT" sz="2032" b="1" dirty="0">
                <a:solidFill>
                  <a:srgbClr val="FFC000">
                    <a:lumMod val="75000"/>
                  </a:srgbClr>
                </a:solidFill>
                <a:effectLst>
                  <a:outerShdw blurRad="38100" dist="38100" dir="2700000" algn="tl">
                    <a:srgbClr val="000000">
                      <a:alpha val="43137"/>
                    </a:srgbClr>
                  </a:outerShdw>
                </a:effectLst>
                <a:latin typeface="Calibri" panose="020F0502020204030204"/>
              </a:rPr>
              <a:t>Report - Schede di </a:t>
            </a:r>
            <a:r>
              <a:rPr lang="it-IT" sz="2032" b="1" dirty="0" err="1">
                <a:solidFill>
                  <a:srgbClr val="FFC000">
                    <a:lumMod val="75000"/>
                  </a:srgbClr>
                </a:solidFill>
                <a:effectLst>
                  <a:outerShdw blurRad="38100" dist="38100" dir="2700000" algn="tl">
                    <a:srgbClr val="000000">
                      <a:alpha val="43137"/>
                    </a:srgbClr>
                  </a:outerShdw>
                </a:effectLst>
                <a:latin typeface="Calibri" panose="020F0502020204030204"/>
              </a:rPr>
              <a:t>Assessment</a:t>
            </a:r>
            <a:r>
              <a:rPr lang="it-IT" sz="2032" b="1" dirty="0">
                <a:solidFill>
                  <a:srgbClr val="FFC000">
                    <a:lumMod val="75000"/>
                  </a:srgbClr>
                </a:solidFill>
                <a:effectLst>
                  <a:outerShdw blurRad="38100" dist="38100" dir="2700000" algn="tl">
                    <a:srgbClr val="000000">
                      <a:alpha val="43137"/>
                    </a:srgbClr>
                  </a:outerShdw>
                </a:effectLst>
                <a:latin typeface="Calibri" panose="020F0502020204030204"/>
              </a:rPr>
              <a:t> Diagnostico Energetico</a:t>
            </a:r>
          </a:p>
          <a:p>
            <a:pPr algn="ctr" defTabSz="580553">
              <a:defRPr/>
            </a:pPr>
            <a:r>
              <a:rPr lang="it-IT" sz="2032" b="1" dirty="0">
                <a:solidFill>
                  <a:srgbClr val="FFC000">
                    <a:lumMod val="75000"/>
                  </a:srgbClr>
                </a:solidFill>
                <a:effectLst>
                  <a:outerShdw blurRad="38100" dist="38100" dir="2700000" algn="tl">
                    <a:srgbClr val="000000">
                      <a:alpha val="43137"/>
                    </a:srgbClr>
                  </a:outerShdw>
                </a:effectLst>
                <a:latin typeface="Calibri" panose="020F0502020204030204"/>
              </a:rPr>
              <a:t>Tabella di Baseline energetica e monetaria</a:t>
            </a:r>
          </a:p>
        </p:txBody>
      </p:sp>
      <p:sp>
        <p:nvSpPr>
          <p:cNvPr id="33" name="CasellaDiTesto 32"/>
          <p:cNvSpPr txBox="1"/>
          <p:nvPr/>
        </p:nvSpPr>
        <p:spPr>
          <a:xfrm>
            <a:off x="730740" y="3773750"/>
            <a:ext cx="3170801" cy="1069588"/>
          </a:xfrm>
          <a:prstGeom prst="rect">
            <a:avLst/>
          </a:prstGeom>
          <a:solidFill>
            <a:schemeClr val="accent2">
              <a:lumMod val="40000"/>
              <a:lumOff val="60000"/>
            </a:schemeClr>
          </a:solidFill>
          <a:effectLst>
            <a:outerShdw blurRad="50800" dist="38100" dir="2700000" algn="tl" rotWithShape="0">
              <a:prstClr val="black">
                <a:alpha val="40000"/>
              </a:prstClr>
            </a:outerShdw>
          </a:effectLst>
        </p:spPr>
        <p:txBody>
          <a:bodyPr wrap="square">
            <a:spAutoFit/>
          </a:bodyPr>
          <a:lstStyle/>
          <a:p>
            <a:pPr algn="ctr" defTabSz="580553">
              <a:defRPr/>
            </a:pPr>
            <a:r>
              <a:rPr lang="it-IT" sz="1778" b="1" dirty="0">
                <a:solidFill>
                  <a:srgbClr val="44546A"/>
                </a:solidFill>
                <a:effectLst>
                  <a:outerShdw blurRad="38100" dist="38100" dir="2700000" algn="tl">
                    <a:srgbClr val="000000">
                      <a:alpha val="43137"/>
                    </a:srgbClr>
                  </a:outerShdw>
                </a:effectLst>
                <a:latin typeface="Calibri" panose="020F0502020204030204"/>
              </a:rPr>
              <a:t>Recepimento Amministrazioni</a:t>
            </a:r>
          </a:p>
          <a:p>
            <a:pPr algn="ctr" defTabSz="580553">
              <a:defRPr/>
            </a:pPr>
            <a:r>
              <a:rPr lang="it-IT" sz="1524" b="1" dirty="0">
                <a:solidFill>
                  <a:srgbClr val="44546A"/>
                </a:solidFill>
                <a:effectLst>
                  <a:outerShdw blurRad="38100" dist="38100" dir="2700000" algn="tl">
                    <a:srgbClr val="000000">
                      <a:alpha val="43137"/>
                    </a:srgbClr>
                  </a:outerShdw>
                </a:effectLst>
                <a:latin typeface="Calibri" panose="020F0502020204030204"/>
              </a:rPr>
              <a:t>Interventi di riqualificazioni realizzati, in progetto, proposte;  vincoli o divieti</a:t>
            </a:r>
            <a:endParaRPr lang="it-IT" sz="1524" dirty="0">
              <a:solidFill>
                <a:srgbClr val="44546A"/>
              </a:solidFill>
              <a:effectLst>
                <a:outerShdw blurRad="38100" dist="38100" dir="2700000" algn="tl">
                  <a:srgbClr val="000000">
                    <a:alpha val="43137"/>
                  </a:srgbClr>
                </a:outerShdw>
              </a:effectLst>
              <a:latin typeface="Calibri" panose="020F0502020204030204"/>
            </a:endParaRPr>
          </a:p>
        </p:txBody>
      </p:sp>
      <p:sp>
        <p:nvSpPr>
          <p:cNvPr id="15" name="CasellaDiTesto 14"/>
          <p:cNvSpPr txBox="1"/>
          <p:nvPr/>
        </p:nvSpPr>
        <p:spPr>
          <a:xfrm>
            <a:off x="8550799" y="2306559"/>
            <a:ext cx="2929327" cy="1069588"/>
          </a:xfrm>
          <a:prstGeom prst="rect">
            <a:avLst/>
          </a:prstGeom>
          <a:solidFill>
            <a:schemeClr val="accent6">
              <a:lumMod val="60000"/>
              <a:lumOff val="40000"/>
            </a:schemeClr>
          </a:solidFill>
          <a:effectLst>
            <a:outerShdw blurRad="50800" dist="38100" dir="2700000" algn="tl" rotWithShape="0">
              <a:prstClr val="black">
                <a:alpha val="40000"/>
              </a:prstClr>
            </a:outerShdw>
          </a:effectLst>
        </p:spPr>
        <p:txBody>
          <a:bodyPr wrap="none">
            <a:spAutoFit/>
          </a:bodyPr>
          <a:lstStyle/>
          <a:p>
            <a:pPr algn="ctr" defTabSz="580553">
              <a:defRPr/>
            </a:pPr>
            <a:r>
              <a:rPr lang="it-IT" sz="1778" b="1" dirty="0">
                <a:solidFill>
                  <a:srgbClr val="44546A">
                    <a:lumMod val="75000"/>
                  </a:srgbClr>
                </a:solidFill>
                <a:effectLst>
                  <a:outerShdw blurRad="38100" dist="38100" dir="2700000" algn="tl">
                    <a:srgbClr val="000000">
                      <a:alpha val="43137"/>
                    </a:srgbClr>
                  </a:outerShdw>
                </a:effectLst>
                <a:latin typeface="Calibri" panose="020F0502020204030204"/>
              </a:rPr>
              <a:t>Sopralluoghi</a:t>
            </a:r>
          </a:p>
          <a:p>
            <a:pPr algn="ctr" defTabSz="580553">
              <a:defRPr/>
            </a:pPr>
            <a:r>
              <a:rPr lang="it-IT" sz="1524" b="1" dirty="0">
                <a:solidFill>
                  <a:srgbClr val="44546A">
                    <a:lumMod val="75000"/>
                  </a:srgbClr>
                </a:solidFill>
                <a:effectLst>
                  <a:outerShdw blurRad="38100" dist="38100" dir="2700000" algn="tl">
                    <a:srgbClr val="000000">
                      <a:alpha val="43137"/>
                    </a:srgbClr>
                  </a:outerShdw>
                </a:effectLst>
                <a:latin typeface="Calibri" panose="020F0502020204030204"/>
              </a:rPr>
              <a:t>Misurazioni in situ</a:t>
            </a:r>
          </a:p>
          <a:p>
            <a:pPr algn="ctr" defTabSz="580553">
              <a:defRPr/>
            </a:pPr>
            <a:r>
              <a:rPr lang="it-IT" sz="1524" b="1" dirty="0">
                <a:solidFill>
                  <a:srgbClr val="44546A">
                    <a:lumMod val="75000"/>
                  </a:srgbClr>
                </a:solidFill>
                <a:effectLst>
                  <a:outerShdw blurRad="38100" dist="38100" dir="2700000" algn="tl">
                    <a:srgbClr val="000000">
                      <a:alpha val="43137"/>
                    </a:srgbClr>
                  </a:outerShdw>
                </a:effectLst>
                <a:latin typeface="Calibri" panose="020F0502020204030204"/>
              </a:rPr>
              <a:t>Verifica stato strutture/impianti</a:t>
            </a:r>
          </a:p>
          <a:p>
            <a:pPr algn="ctr" defTabSz="580553">
              <a:defRPr/>
            </a:pPr>
            <a:r>
              <a:rPr lang="it-IT" sz="1524" b="1" dirty="0">
                <a:solidFill>
                  <a:srgbClr val="44546A">
                    <a:lumMod val="75000"/>
                  </a:srgbClr>
                </a:solidFill>
                <a:effectLst>
                  <a:outerShdw blurRad="38100" dist="38100" dir="2700000" algn="tl">
                    <a:srgbClr val="000000">
                      <a:alpha val="43137"/>
                    </a:srgbClr>
                  </a:outerShdw>
                </a:effectLst>
                <a:latin typeface="Calibri" panose="020F0502020204030204"/>
              </a:rPr>
              <a:t>Report Fotografico e termografico</a:t>
            </a:r>
          </a:p>
        </p:txBody>
      </p:sp>
      <p:sp>
        <p:nvSpPr>
          <p:cNvPr id="19" name="Freccia a destra 18"/>
          <p:cNvSpPr/>
          <p:nvPr/>
        </p:nvSpPr>
        <p:spPr>
          <a:xfrm rot="8039353">
            <a:off x="8116629" y="2539646"/>
            <a:ext cx="548541" cy="470593"/>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80553">
              <a:defRPr/>
            </a:pPr>
            <a:endParaRPr lang="it-IT" sz="1801">
              <a:solidFill>
                <a:prstClr val="white"/>
              </a:solidFill>
              <a:latin typeface="Calibri" panose="020F0502020204030204"/>
            </a:endParaRPr>
          </a:p>
        </p:txBody>
      </p:sp>
      <p:sp>
        <p:nvSpPr>
          <p:cNvPr id="20" name="Freccia a destra 19"/>
          <p:cNvSpPr/>
          <p:nvPr/>
        </p:nvSpPr>
        <p:spPr>
          <a:xfrm rot="2646578">
            <a:off x="3852736" y="2516446"/>
            <a:ext cx="491774" cy="449895"/>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80553">
              <a:defRPr/>
            </a:pPr>
            <a:endParaRPr lang="it-IT" sz="1801">
              <a:solidFill>
                <a:prstClr val="white"/>
              </a:solidFill>
              <a:latin typeface="Calibri" panose="020F0502020204030204"/>
            </a:endParaRPr>
          </a:p>
        </p:txBody>
      </p:sp>
      <p:sp>
        <p:nvSpPr>
          <p:cNvPr id="17" name="Text Box 11">
            <a:extLst>
              <a:ext uri="{FF2B5EF4-FFF2-40B4-BE49-F238E27FC236}">
                <a16:creationId xmlns:a16="http://schemas.microsoft.com/office/drawing/2014/main" id="{FDEE2258-D67F-45EF-8908-B958DD42B305}"/>
              </a:ext>
            </a:extLst>
          </p:cNvPr>
          <p:cNvSpPr txBox="1">
            <a:spLocks noChangeArrowheads="1"/>
          </p:cNvSpPr>
          <p:nvPr/>
        </p:nvSpPr>
        <p:spPr bwMode="auto">
          <a:xfrm>
            <a:off x="754867" y="169573"/>
            <a:ext cx="11140227" cy="444096"/>
          </a:xfrm>
          <a:prstGeom prst="rect">
            <a:avLst/>
          </a:prstGeom>
          <a:solidFill>
            <a:schemeClr val="accent4"/>
          </a:solidFill>
          <a:ln>
            <a:noFill/>
          </a:ln>
          <a:effectLst/>
        </p:spPr>
        <p:txBody>
          <a:bodyPr wrap="square">
            <a:spAutoFit/>
          </a:bodyPr>
          <a:lstStyle/>
          <a:p>
            <a:pPr algn="ctr" defTabSz="580553">
              <a:spcBef>
                <a:spcPct val="50000"/>
              </a:spcBef>
            </a:pPr>
            <a:r>
              <a:rPr lang="it-IT" sz="2286" b="1" dirty="0">
                <a:solidFill>
                  <a:prstClr val="white"/>
                </a:solidFill>
                <a:effectLst>
                  <a:outerShdw blurRad="38100" dist="38100" dir="2700000" algn="tl">
                    <a:srgbClr val="000000">
                      <a:alpha val="43137"/>
                    </a:srgbClr>
                  </a:outerShdw>
                </a:effectLst>
                <a:latin typeface="Verdana" pitchFamily="34" charset="0"/>
              </a:rPr>
              <a:t>Baseline e </a:t>
            </a:r>
            <a:r>
              <a:rPr lang="it-IT" sz="2286" b="1" dirty="0" err="1">
                <a:solidFill>
                  <a:prstClr val="white"/>
                </a:solidFill>
                <a:effectLst>
                  <a:outerShdw blurRad="38100" dist="38100" dir="2700000" algn="tl">
                    <a:srgbClr val="000000">
                      <a:alpha val="43137"/>
                    </a:srgbClr>
                  </a:outerShdw>
                </a:effectLst>
                <a:latin typeface="Verdana" pitchFamily="34" charset="0"/>
              </a:rPr>
              <a:t>Assessment</a:t>
            </a:r>
            <a:r>
              <a:rPr lang="it-IT" sz="2286" b="1" dirty="0">
                <a:solidFill>
                  <a:prstClr val="white"/>
                </a:solidFill>
                <a:effectLst>
                  <a:outerShdw blurRad="38100" dist="38100" dir="2700000" algn="tl">
                    <a:srgbClr val="000000">
                      <a:alpha val="43137"/>
                    </a:srgbClr>
                  </a:outerShdw>
                </a:effectLst>
                <a:latin typeface="Verdana" pitchFamily="34" charset="0"/>
              </a:rPr>
              <a:t> diagnostico - Procedura e criticità</a:t>
            </a:r>
            <a:endParaRPr lang="it-IT" sz="2286" dirty="0">
              <a:solidFill>
                <a:prstClr val="white"/>
              </a:solidFill>
              <a:effectLst>
                <a:outerShdw blurRad="38100" dist="38100" dir="2700000" algn="tl">
                  <a:srgbClr val="000000">
                    <a:alpha val="43137"/>
                  </a:srgbClr>
                </a:outerShdw>
              </a:effectLst>
              <a:latin typeface="Calibri" panose="020F0502020204030204"/>
            </a:endParaRPr>
          </a:p>
        </p:txBody>
      </p:sp>
      <p:sp>
        <p:nvSpPr>
          <p:cNvPr id="7" name="Freccia in giù 6">
            <a:extLst>
              <a:ext uri="{FF2B5EF4-FFF2-40B4-BE49-F238E27FC236}">
                <a16:creationId xmlns:a16="http://schemas.microsoft.com/office/drawing/2014/main" id="{4B41FCF8-5C6A-4A5B-94E0-EE191CB794F4}"/>
              </a:ext>
            </a:extLst>
          </p:cNvPr>
          <p:cNvSpPr/>
          <p:nvPr/>
        </p:nvSpPr>
        <p:spPr>
          <a:xfrm>
            <a:off x="6063042" y="4567406"/>
            <a:ext cx="331755" cy="4669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0553"/>
            <a:endParaRPr lang="it-IT" sz="2286">
              <a:solidFill>
                <a:prstClr val="white"/>
              </a:solidFill>
              <a:latin typeface="Calibri" panose="020F0502020204030204"/>
            </a:endParaRPr>
          </a:p>
        </p:txBody>
      </p:sp>
      <p:sp>
        <p:nvSpPr>
          <p:cNvPr id="24" name="CasellaDiTesto 23">
            <a:extLst>
              <a:ext uri="{FF2B5EF4-FFF2-40B4-BE49-F238E27FC236}">
                <a16:creationId xmlns:a16="http://schemas.microsoft.com/office/drawing/2014/main" id="{B765CFAB-745A-4661-A6BD-F927D64825BB}"/>
              </a:ext>
            </a:extLst>
          </p:cNvPr>
          <p:cNvSpPr txBox="1"/>
          <p:nvPr/>
        </p:nvSpPr>
        <p:spPr>
          <a:xfrm>
            <a:off x="2999625" y="729060"/>
            <a:ext cx="6312880" cy="1304140"/>
          </a:xfrm>
          <a:prstGeom prst="rect">
            <a:avLst/>
          </a:prstGeom>
          <a:solidFill>
            <a:schemeClr val="tx2">
              <a:lumMod val="40000"/>
              <a:lumOff val="60000"/>
            </a:schemeClr>
          </a:solidFill>
          <a:effectLst>
            <a:outerShdw blurRad="50800" dist="38100" dir="2700000" algn="tl" rotWithShape="0">
              <a:prstClr val="black">
                <a:alpha val="40000"/>
              </a:prstClr>
            </a:outerShdw>
          </a:effectLst>
        </p:spPr>
        <p:txBody>
          <a:bodyPr wrap="square">
            <a:spAutoFit/>
          </a:bodyPr>
          <a:lstStyle/>
          <a:p>
            <a:pPr algn="ctr" defTabSz="580553">
              <a:defRPr/>
            </a:pPr>
            <a:r>
              <a:rPr lang="it-IT" sz="1778" b="1" dirty="0">
                <a:solidFill>
                  <a:srgbClr val="44546A">
                    <a:lumMod val="75000"/>
                  </a:srgbClr>
                </a:solidFill>
                <a:effectLst>
                  <a:outerShdw blurRad="38100" dist="38100" dir="2700000" algn="tl">
                    <a:srgbClr val="000000">
                      <a:alpha val="43137"/>
                    </a:srgbClr>
                  </a:outerShdw>
                </a:effectLst>
                <a:latin typeface="Calibri" panose="020F0502020204030204"/>
              </a:rPr>
              <a:t>Screening preliminare </a:t>
            </a:r>
            <a:r>
              <a:rPr lang="it-IT" sz="1524" b="1" dirty="0">
                <a:solidFill>
                  <a:srgbClr val="44546A">
                    <a:lumMod val="75000"/>
                  </a:srgbClr>
                </a:solidFill>
                <a:effectLst>
                  <a:outerShdw blurRad="38100" dist="38100" dir="2700000" algn="tl">
                    <a:srgbClr val="000000">
                      <a:alpha val="43137"/>
                    </a:srgbClr>
                  </a:outerShdw>
                </a:effectLst>
                <a:latin typeface="Calibri" panose="020F0502020204030204"/>
              </a:rPr>
              <a:t>analisi tipologia di contratto di gestione e sua scadenza</a:t>
            </a:r>
          </a:p>
          <a:p>
            <a:pPr algn="ctr" defTabSz="580553">
              <a:defRPr/>
            </a:pPr>
            <a:r>
              <a:rPr lang="it-IT" sz="1524" b="1" dirty="0">
                <a:solidFill>
                  <a:srgbClr val="44546A">
                    <a:lumMod val="75000"/>
                  </a:srgbClr>
                </a:solidFill>
                <a:effectLst>
                  <a:outerShdw blurRad="38100" dist="38100" dir="2700000" algn="tl">
                    <a:srgbClr val="000000">
                      <a:alpha val="43137"/>
                    </a:srgbClr>
                  </a:outerShdw>
                </a:effectLst>
                <a:latin typeface="Calibri" panose="020F0502020204030204"/>
              </a:rPr>
              <a:t>disamina delle dimensioni, condizioni  e modalità di utilizzo </a:t>
            </a:r>
          </a:p>
          <a:p>
            <a:pPr algn="ctr" defTabSz="580553">
              <a:defRPr/>
            </a:pPr>
            <a:r>
              <a:rPr lang="it-IT" sz="1524" b="1" dirty="0">
                <a:solidFill>
                  <a:srgbClr val="44546A">
                    <a:lumMod val="75000"/>
                  </a:srgbClr>
                </a:solidFill>
                <a:effectLst>
                  <a:outerShdw blurRad="38100" dist="38100" dir="2700000" algn="tl">
                    <a:srgbClr val="000000">
                      <a:alpha val="43137"/>
                    </a:srgbClr>
                  </a:outerShdw>
                </a:effectLst>
                <a:latin typeface="Calibri" panose="020F0502020204030204"/>
              </a:rPr>
              <a:t>delle strutture e degli impianti  </a:t>
            </a:r>
          </a:p>
          <a:p>
            <a:pPr algn="ctr" defTabSz="580553">
              <a:defRPr/>
            </a:pPr>
            <a:r>
              <a:rPr lang="it-IT" sz="1524" b="1" dirty="0">
                <a:solidFill>
                  <a:srgbClr val="44546A">
                    <a:lumMod val="75000"/>
                  </a:srgbClr>
                </a:solidFill>
                <a:effectLst>
                  <a:outerShdw blurRad="38100" dist="38100" dir="2700000" algn="tl">
                    <a:srgbClr val="000000">
                      <a:alpha val="43137"/>
                    </a:srgbClr>
                  </a:outerShdw>
                </a:effectLst>
                <a:latin typeface="Calibri" panose="020F0502020204030204"/>
              </a:rPr>
              <a:t>definizione numero di edifici su cui svolgere l’</a:t>
            </a:r>
            <a:r>
              <a:rPr lang="it-IT" sz="1524" b="1" dirty="0" err="1">
                <a:solidFill>
                  <a:srgbClr val="44546A">
                    <a:lumMod val="75000"/>
                  </a:srgbClr>
                </a:solidFill>
                <a:effectLst>
                  <a:outerShdw blurRad="38100" dist="38100" dir="2700000" algn="tl">
                    <a:srgbClr val="000000">
                      <a:alpha val="43137"/>
                    </a:srgbClr>
                  </a:outerShdw>
                </a:effectLst>
                <a:latin typeface="Calibri" panose="020F0502020204030204"/>
              </a:rPr>
              <a:t>assessment</a:t>
            </a:r>
            <a:r>
              <a:rPr lang="it-IT" sz="1524" b="1" dirty="0">
                <a:solidFill>
                  <a:srgbClr val="44546A">
                    <a:lumMod val="75000"/>
                  </a:srgbClr>
                </a:solidFill>
                <a:effectLst>
                  <a:outerShdw blurRad="38100" dist="38100" dir="2700000" algn="tl">
                    <a:srgbClr val="000000">
                      <a:alpha val="43137"/>
                    </a:srgbClr>
                  </a:outerShdw>
                </a:effectLst>
                <a:latin typeface="Calibri" panose="020F0502020204030204"/>
              </a:rPr>
              <a:t> diagnostico</a:t>
            </a:r>
          </a:p>
        </p:txBody>
      </p:sp>
      <p:sp>
        <p:nvSpPr>
          <p:cNvPr id="25" name="Freccia in giù 24">
            <a:extLst>
              <a:ext uri="{FF2B5EF4-FFF2-40B4-BE49-F238E27FC236}">
                <a16:creationId xmlns:a16="http://schemas.microsoft.com/office/drawing/2014/main" id="{E5A53C52-1649-4AF1-83DB-B2CC207EC124}"/>
              </a:ext>
            </a:extLst>
          </p:cNvPr>
          <p:cNvSpPr/>
          <p:nvPr/>
        </p:nvSpPr>
        <p:spPr>
          <a:xfrm>
            <a:off x="6044280" y="2127106"/>
            <a:ext cx="331755" cy="466983"/>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0553"/>
            <a:endParaRPr lang="it-IT" sz="2286">
              <a:solidFill>
                <a:prstClr val="white"/>
              </a:solidFill>
              <a:latin typeface="Calibri" panose="020F0502020204030204"/>
            </a:endParaRPr>
          </a:p>
        </p:txBody>
      </p:sp>
      <p:sp>
        <p:nvSpPr>
          <p:cNvPr id="26" name="Freccia a destra 25">
            <a:extLst>
              <a:ext uri="{FF2B5EF4-FFF2-40B4-BE49-F238E27FC236}">
                <a16:creationId xmlns:a16="http://schemas.microsoft.com/office/drawing/2014/main" id="{FBED130F-0B41-41F2-AB2F-9D415627B7EA}"/>
              </a:ext>
            </a:extLst>
          </p:cNvPr>
          <p:cNvSpPr/>
          <p:nvPr/>
        </p:nvSpPr>
        <p:spPr>
          <a:xfrm rot="13029605">
            <a:off x="8152914" y="4087837"/>
            <a:ext cx="548541" cy="470593"/>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80553">
              <a:defRPr/>
            </a:pPr>
            <a:endParaRPr lang="it-IT" sz="1801">
              <a:solidFill>
                <a:prstClr val="white"/>
              </a:solidFill>
              <a:latin typeface="Calibri" panose="020F0502020204030204"/>
            </a:endParaRPr>
          </a:p>
        </p:txBody>
      </p:sp>
      <p:sp>
        <p:nvSpPr>
          <p:cNvPr id="27" name="Freccia a destra 26">
            <a:extLst>
              <a:ext uri="{FF2B5EF4-FFF2-40B4-BE49-F238E27FC236}">
                <a16:creationId xmlns:a16="http://schemas.microsoft.com/office/drawing/2014/main" id="{92EFD2E5-410F-4F53-B905-B21948A7F80C}"/>
              </a:ext>
            </a:extLst>
          </p:cNvPr>
          <p:cNvSpPr/>
          <p:nvPr/>
        </p:nvSpPr>
        <p:spPr>
          <a:xfrm rot="18781940">
            <a:off x="3816451" y="4137208"/>
            <a:ext cx="491774" cy="449895"/>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80553">
              <a:defRPr/>
            </a:pPr>
            <a:endParaRPr lang="it-IT" sz="1801">
              <a:solidFill>
                <a:prstClr val="white"/>
              </a:solidFill>
              <a:latin typeface="Calibri" panose="020F050202020403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31787" t="10764" r="14606" b="9779"/>
          <a:stretch/>
        </p:blipFill>
        <p:spPr bwMode="auto">
          <a:xfrm>
            <a:off x="3084286" y="834573"/>
            <a:ext cx="6745985" cy="5621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 Box 11"/>
          <p:cNvSpPr txBox="1">
            <a:spLocks noChangeArrowheads="1"/>
          </p:cNvSpPr>
          <p:nvPr/>
        </p:nvSpPr>
        <p:spPr bwMode="auto">
          <a:xfrm>
            <a:off x="741206" y="169573"/>
            <a:ext cx="11153575" cy="483209"/>
          </a:xfrm>
          <a:prstGeom prst="rect">
            <a:avLst/>
          </a:prstGeom>
          <a:solidFill>
            <a:schemeClr val="accent6"/>
          </a:solidFill>
          <a:ln>
            <a:noFill/>
          </a:ln>
          <a:effectLst/>
        </p:spPr>
        <p:txBody>
          <a:bodyPr wrap="square">
            <a:spAutoFit/>
          </a:bodyPr>
          <a:lstStyle/>
          <a:p>
            <a:pPr algn="ctr" defTabSz="580553">
              <a:spcBef>
                <a:spcPct val="50000"/>
              </a:spcBef>
            </a:pPr>
            <a:r>
              <a:rPr lang="it-IT" sz="2540" b="1" dirty="0" err="1">
                <a:solidFill>
                  <a:prstClr val="white"/>
                </a:solidFill>
                <a:effectLst>
                  <a:outerShdw blurRad="38100" dist="38100" dir="2700000" algn="tl">
                    <a:srgbClr val="000000">
                      <a:alpha val="43137"/>
                    </a:srgbClr>
                  </a:outerShdw>
                </a:effectLst>
                <a:latin typeface="Verdana" pitchFamily="34" charset="0"/>
              </a:rPr>
              <a:t>Assessment</a:t>
            </a:r>
            <a:r>
              <a:rPr lang="it-IT" sz="2540" b="1" dirty="0">
                <a:solidFill>
                  <a:prstClr val="white"/>
                </a:solidFill>
                <a:effectLst>
                  <a:outerShdw blurRad="38100" dist="38100" dir="2700000" algn="tl">
                    <a:srgbClr val="000000">
                      <a:alpha val="43137"/>
                    </a:srgbClr>
                  </a:outerShdw>
                </a:effectLst>
                <a:latin typeface="Verdana" pitchFamily="34" charset="0"/>
              </a:rPr>
              <a:t> diagnostico- termografico</a:t>
            </a:r>
            <a:endParaRPr lang="it-IT" sz="2540" dirty="0">
              <a:solidFill>
                <a:prstClr val="white"/>
              </a:solidFill>
              <a:effectLst>
                <a:outerShdw blurRad="38100" dist="38100" dir="2700000" algn="tl">
                  <a:srgbClr val="000000">
                    <a:alpha val="43137"/>
                  </a:srgbClr>
                </a:outerShdw>
              </a:effectLst>
              <a:latin typeface="Calibri" panose="020F0502020204030204"/>
            </a:endParaRPr>
          </a:p>
        </p:txBody>
      </p:sp>
      <p:cxnSp>
        <p:nvCxnSpPr>
          <p:cNvPr id="18" name="Connettore 2 17"/>
          <p:cNvCxnSpPr/>
          <p:nvPr/>
        </p:nvCxnSpPr>
        <p:spPr>
          <a:xfrm flipV="1">
            <a:off x="2499610" y="2945191"/>
            <a:ext cx="1590523" cy="21771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Rettangolo arrotondato 18"/>
          <p:cNvSpPr/>
          <p:nvPr/>
        </p:nvSpPr>
        <p:spPr>
          <a:xfrm>
            <a:off x="1374751" y="2914952"/>
            <a:ext cx="1124857" cy="53219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0553"/>
            <a:r>
              <a:rPr lang="it-IT" sz="2286" dirty="0">
                <a:solidFill>
                  <a:prstClr val="black"/>
                </a:solidFill>
                <a:effectLst>
                  <a:outerShdw blurRad="38100" dist="38100" dir="2700000" algn="tl">
                    <a:srgbClr val="000000">
                      <a:alpha val="43137"/>
                    </a:srgbClr>
                  </a:outerShdw>
                </a:effectLst>
                <a:latin typeface="Calibri" panose="020F0502020204030204"/>
              </a:rPr>
              <a:t>Foto 1</a:t>
            </a:r>
          </a:p>
        </p:txBody>
      </p:sp>
      <p:cxnSp>
        <p:nvCxnSpPr>
          <p:cNvPr id="28" name="Connettore 2 27"/>
          <p:cNvCxnSpPr>
            <a:cxnSpLocks/>
          </p:cNvCxnSpPr>
          <p:nvPr/>
        </p:nvCxnSpPr>
        <p:spPr>
          <a:xfrm>
            <a:off x="4416738" y="1878340"/>
            <a:ext cx="371740" cy="111276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Rettangolo arrotondato 28"/>
          <p:cNvSpPr/>
          <p:nvPr/>
        </p:nvSpPr>
        <p:spPr>
          <a:xfrm>
            <a:off x="3361316" y="1300236"/>
            <a:ext cx="1124857" cy="53219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0553"/>
            <a:r>
              <a:rPr lang="it-IT" sz="2286" dirty="0">
                <a:solidFill>
                  <a:prstClr val="white"/>
                </a:solidFill>
                <a:effectLst>
                  <a:outerShdw blurRad="38100" dist="38100" dir="2700000" algn="tl">
                    <a:srgbClr val="000000">
                      <a:alpha val="43137"/>
                    </a:srgbClr>
                  </a:outerShdw>
                </a:effectLst>
                <a:latin typeface="Calibri" panose="020F0502020204030204"/>
              </a:rPr>
              <a:t>Foto 2</a:t>
            </a:r>
          </a:p>
        </p:txBody>
      </p:sp>
      <p:cxnSp>
        <p:nvCxnSpPr>
          <p:cNvPr id="36" name="Connettore 2 35"/>
          <p:cNvCxnSpPr>
            <a:cxnSpLocks/>
          </p:cNvCxnSpPr>
          <p:nvPr/>
        </p:nvCxnSpPr>
        <p:spPr>
          <a:xfrm flipH="1">
            <a:off x="5908212" y="3645398"/>
            <a:ext cx="492881" cy="120347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Rettangolo arrotondato 36"/>
          <p:cNvSpPr/>
          <p:nvPr/>
        </p:nvSpPr>
        <p:spPr>
          <a:xfrm>
            <a:off x="6401095" y="3199188"/>
            <a:ext cx="1124857" cy="53219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0553"/>
            <a:r>
              <a:rPr lang="it-IT" sz="2286" dirty="0">
                <a:solidFill>
                  <a:prstClr val="white"/>
                </a:solidFill>
                <a:effectLst>
                  <a:outerShdw blurRad="38100" dist="38100" dir="2700000" algn="tl">
                    <a:srgbClr val="000000">
                      <a:alpha val="43137"/>
                    </a:srgbClr>
                  </a:outerShdw>
                </a:effectLst>
                <a:latin typeface="Calibri" panose="020F0502020204030204"/>
              </a:rPr>
              <a:t>Foto 3</a:t>
            </a:r>
          </a:p>
        </p:txBody>
      </p:sp>
    </p:spTree>
    <p:extLst>
      <p:ext uri="{BB962C8B-B14F-4D97-AF65-F5344CB8AC3E}">
        <p14:creationId xmlns:p14="http://schemas.microsoft.com/office/powerpoint/2010/main" val="1224782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p:cNvSpPr txBox="1">
            <a:spLocks noChangeArrowheads="1"/>
          </p:cNvSpPr>
          <p:nvPr/>
        </p:nvSpPr>
        <p:spPr bwMode="auto">
          <a:xfrm>
            <a:off x="846250" y="169574"/>
            <a:ext cx="10995147" cy="561372"/>
          </a:xfrm>
          <a:prstGeom prst="rect">
            <a:avLst/>
          </a:prstGeom>
          <a:solidFill>
            <a:schemeClr val="accent6"/>
          </a:solidFill>
          <a:ln>
            <a:noFill/>
          </a:ln>
          <a:effectLst/>
        </p:spPr>
        <p:txBody>
          <a:bodyPr wrap="square">
            <a:spAutoFit/>
          </a:bodyPr>
          <a:lstStyle/>
          <a:p>
            <a:pPr algn="ctr" defTabSz="580553">
              <a:spcBef>
                <a:spcPct val="50000"/>
              </a:spcBef>
            </a:pPr>
            <a:r>
              <a:rPr lang="it-IT" sz="3048" b="1" dirty="0">
                <a:solidFill>
                  <a:prstClr val="white"/>
                </a:solidFill>
                <a:effectLst>
                  <a:outerShdw blurRad="38100" dist="38100" dir="2700000" algn="tl">
                    <a:srgbClr val="000000">
                      <a:alpha val="43137"/>
                    </a:srgbClr>
                  </a:outerShdw>
                </a:effectLst>
                <a:latin typeface="Verdana" pitchFamily="34" charset="0"/>
              </a:rPr>
              <a:t>Foto-termografia 1 – Sottoportico d’ingresso</a:t>
            </a:r>
            <a:endParaRPr lang="it-IT" sz="3048" dirty="0">
              <a:solidFill>
                <a:prstClr val="white"/>
              </a:solidFill>
              <a:effectLst>
                <a:outerShdw blurRad="38100" dist="38100" dir="2700000" algn="tl">
                  <a:srgbClr val="000000">
                    <a:alpha val="43137"/>
                  </a:srgbClr>
                </a:outerShdw>
              </a:effectLst>
              <a:latin typeface="Calibri" panose="020F0502020204030204"/>
            </a:endParaRPr>
          </a:p>
        </p:txBody>
      </p:sp>
      <p:pic>
        <p:nvPicPr>
          <p:cNvPr id="4" name="Immagin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0441" y="1664238"/>
            <a:ext cx="4982857" cy="3737143"/>
          </a:xfrm>
          <a:prstGeom prst="rect">
            <a:avLst/>
          </a:prstGeom>
        </p:spPr>
      </p:pic>
      <p:pic>
        <p:nvPicPr>
          <p:cNvPr id="5" name="Immagin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03926" y="1664241"/>
            <a:ext cx="6125714" cy="3751204"/>
          </a:xfrm>
          <a:prstGeom prst="rect">
            <a:avLst/>
          </a:prstGeom>
        </p:spPr>
      </p:pic>
      <p:sp>
        <p:nvSpPr>
          <p:cNvPr id="11" name="CasellaDiTesto 10"/>
          <p:cNvSpPr txBox="1"/>
          <p:nvPr/>
        </p:nvSpPr>
        <p:spPr>
          <a:xfrm>
            <a:off x="906568" y="5491241"/>
            <a:ext cx="10934829" cy="795987"/>
          </a:xfrm>
          <a:prstGeom prst="rect">
            <a:avLst/>
          </a:prstGeom>
          <a:noFill/>
        </p:spPr>
        <p:txBody>
          <a:bodyPr wrap="square" rtlCol="0">
            <a:spAutoFit/>
          </a:bodyPr>
          <a:lstStyle/>
          <a:p>
            <a:pPr defTabSz="580553"/>
            <a:r>
              <a:rPr lang="it-IT" sz="1524" dirty="0">
                <a:solidFill>
                  <a:prstClr val="black"/>
                </a:solidFill>
                <a:latin typeface="Calibri" panose="020F0502020204030204"/>
              </a:rPr>
              <a:t>Il portico di accesso alla scuola presenta un rivestimento, con uno «leggero» strato di isolamento, che rende abbastanza uniforme la temperatura, molto prossima a quella esterna dell’aria (8-9°C).  In ogni caso appaiono evidenti le linee di dispersione termica, lungo le fughe del pavimento soprastante, corrispondente agli Uffici di Segreteria e Direzione</a:t>
            </a:r>
          </a:p>
        </p:txBody>
      </p:sp>
    </p:spTree>
    <p:extLst>
      <p:ext uri="{BB962C8B-B14F-4D97-AF65-F5344CB8AC3E}">
        <p14:creationId xmlns:p14="http://schemas.microsoft.com/office/powerpoint/2010/main" val="3164887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p:cNvSpPr txBox="1">
            <a:spLocks noChangeArrowheads="1"/>
          </p:cNvSpPr>
          <p:nvPr/>
        </p:nvSpPr>
        <p:spPr bwMode="auto">
          <a:xfrm>
            <a:off x="846250" y="169574"/>
            <a:ext cx="10995147" cy="561372"/>
          </a:xfrm>
          <a:prstGeom prst="rect">
            <a:avLst/>
          </a:prstGeom>
          <a:solidFill>
            <a:schemeClr val="accent6"/>
          </a:solidFill>
          <a:ln>
            <a:noFill/>
          </a:ln>
          <a:effectLst/>
        </p:spPr>
        <p:txBody>
          <a:bodyPr wrap="square">
            <a:spAutoFit/>
          </a:bodyPr>
          <a:lstStyle/>
          <a:p>
            <a:pPr algn="ctr" defTabSz="580553">
              <a:spcBef>
                <a:spcPct val="50000"/>
              </a:spcBef>
            </a:pPr>
            <a:r>
              <a:rPr lang="it-IT" sz="3048" b="1" dirty="0">
                <a:solidFill>
                  <a:prstClr val="white"/>
                </a:solidFill>
                <a:effectLst>
                  <a:outerShdw blurRad="38100" dist="38100" dir="2700000" algn="tl">
                    <a:srgbClr val="000000">
                      <a:alpha val="43137"/>
                    </a:srgbClr>
                  </a:outerShdw>
                </a:effectLst>
                <a:latin typeface="Verdana" pitchFamily="34" charset="0"/>
              </a:rPr>
              <a:t>Foto-termografia 2 – Aule  e Laboratori</a:t>
            </a:r>
          </a:p>
        </p:txBody>
      </p:sp>
      <p:pic>
        <p:nvPicPr>
          <p:cNvPr id="7" name="Immagin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8345" y="1681240"/>
            <a:ext cx="4982857" cy="3737142"/>
          </a:xfrm>
          <a:prstGeom prst="rect">
            <a:avLst/>
          </a:prstGeom>
        </p:spPr>
      </p:pic>
      <p:pic>
        <p:nvPicPr>
          <p:cNvPr id="9" name="Immagin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03015" y="1681242"/>
            <a:ext cx="6125714" cy="3751204"/>
          </a:xfrm>
          <a:prstGeom prst="rect">
            <a:avLst/>
          </a:prstGeom>
        </p:spPr>
      </p:pic>
      <p:sp>
        <p:nvSpPr>
          <p:cNvPr id="11" name="CasellaDiTesto 10"/>
          <p:cNvSpPr txBox="1"/>
          <p:nvPr/>
        </p:nvSpPr>
        <p:spPr>
          <a:xfrm>
            <a:off x="906568" y="5491240"/>
            <a:ext cx="10934829" cy="561436"/>
          </a:xfrm>
          <a:prstGeom prst="rect">
            <a:avLst/>
          </a:prstGeom>
          <a:noFill/>
        </p:spPr>
        <p:txBody>
          <a:bodyPr wrap="square" rtlCol="0">
            <a:spAutoFit/>
          </a:bodyPr>
          <a:lstStyle/>
          <a:p>
            <a:pPr defTabSz="580553"/>
            <a:r>
              <a:rPr lang="it-IT" sz="1524" dirty="0">
                <a:solidFill>
                  <a:prstClr val="black"/>
                </a:solidFill>
                <a:latin typeface="Calibri" panose="020F0502020204030204"/>
              </a:rPr>
              <a:t>Appaiono evidenti le perdite lungo le giunzioni degli elementi opachi prefabbricati e i telai delle finestre. Da notare la dispersione, verso l’</a:t>
            </a:r>
            <a:r>
              <a:rPr lang="it-IT" sz="1524" dirty="0" err="1">
                <a:solidFill>
                  <a:prstClr val="black"/>
                </a:solidFill>
                <a:latin typeface="Calibri" panose="020F0502020204030204"/>
              </a:rPr>
              <a:t>esperno</a:t>
            </a:r>
            <a:r>
              <a:rPr lang="it-IT" sz="1524" dirty="0">
                <a:solidFill>
                  <a:prstClr val="black"/>
                </a:solidFill>
                <a:latin typeface="Calibri" panose="020F0502020204030204"/>
              </a:rPr>
              <a:t>, di un radiatore dietro alla parete.</a:t>
            </a:r>
          </a:p>
        </p:txBody>
      </p:sp>
    </p:spTree>
    <p:extLst>
      <p:ext uri="{BB962C8B-B14F-4D97-AF65-F5344CB8AC3E}">
        <p14:creationId xmlns:p14="http://schemas.microsoft.com/office/powerpoint/2010/main" val="3185774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p:cNvSpPr txBox="1">
            <a:spLocks noChangeArrowheads="1"/>
          </p:cNvSpPr>
          <p:nvPr/>
        </p:nvSpPr>
        <p:spPr bwMode="auto">
          <a:xfrm>
            <a:off x="846250" y="169574"/>
            <a:ext cx="10995147" cy="561372"/>
          </a:xfrm>
          <a:prstGeom prst="rect">
            <a:avLst/>
          </a:prstGeom>
          <a:solidFill>
            <a:schemeClr val="accent6"/>
          </a:solidFill>
          <a:ln>
            <a:noFill/>
          </a:ln>
          <a:effectLst/>
        </p:spPr>
        <p:txBody>
          <a:bodyPr wrap="square">
            <a:spAutoFit/>
          </a:bodyPr>
          <a:lstStyle/>
          <a:p>
            <a:pPr algn="ctr" defTabSz="580553">
              <a:spcBef>
                <a:spcPct val="50000"/>
              </a:spcBef>
            </a:pPr>
            <a:r>
              <a:rPr lang="it-IT" sz="3048" b="1" dirty="0">
                <a:solidFill>
                  <a:prstClr val="white"/>
                </a:solidFill>
                <a:effectLst>
                  <a:outerShdw blurRad="38100" dist="38100" dir="2700000" algn="tl">
                    <a:srgbClr val="000000">
                      <a:alpha val="43137"/>
                    </a:srgbClr>
                  </a:outerShdw>
                </a:effectLst>
                <a:latin typeface="Verdana" pitchFamily="34" charset="0"/>
              </a:rPr>
              <a:t>Foto-termografia 3- Zona Aule e seminterrati</a:t>
            </a:r>
          </a:p>
        </p:txBody>
      </p:sp>
      <p:pic>
        <p:nvPicPr>
          <p:cNvPr id="4" name="Immagin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0490" y="1693335"/>
            <a:ext cx="4982857" cy="3737143"/>
          </a:xfrm>
          <a:prstGeom prst="rect">
            <a:avLst/>
          </a:prstGeom>
        </p:spPr>
      </p:pic>
      <p:pic>
        <p:nvPicPr>
          <p:cNvPr id="5" name="Immagin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91728" y="1693335"/>
            <a:ext cx="6102753" cy="3737143"/>
          </a:xfrm>
          <a:prstGeom prst="rect">
            <a:avLst/>
          </a:prstGeom>
        </p:spPr>
      </p:pic>
      <p:sp>
        <p:nvSpPr>
          <p:cNvPr id="11" name="CasellaDiTesto 10"/>
          <p:cNvSpPr txBox="1"/>
          <p:nvPr/>
        </p:nvSpPr>
        <p:spPr>
          <a:xfrm>
            <a:off x="906568" y="5491241"/>
            <a:ext cx="10934829" cy="561436"/>
          </a:xfrm>
          <a:prstGeom prst="rect">
            <a:avLst/>
          </a:prstGeom>
          <a:noFill/>
        </p:spPr>
        <p:txBody>
          <a:bodyPr wrap="square" rtlCol="0">
            <a:spAutoFit/>
          </a:bodyPr>
          <a:lstStyle/>
          <a:p>
            <a:pPr defTabSz="580553"/>
            <a:r>
              <a:rPr lang="it-IT" sz="1524" dirty="0">
                <a:solidFill>
                  <a:prstClr val="black"/>
                </a:solidFill>
                <a:latin typeface="Calibri" panose="020F0502020204030204"/>
              </a:rPr>
              <a:t>Si notano le perdite nei tamponamenti sottofinestra dove probabilmente ci sono i radiatori e lungo i telai delle finestre. Le finestre in basso, costituite da vetri singoli e telai in ferro, mostrano un riscaldamento di zone non utilizzate (seminterrati) ma riscaldate (!!)</a:t>
            </a:r>
          </a:p>
        </p:txBody>
      </p:sp>
    </p:spTree>
    <p:extLst>
      <p:ext uri="{BB962C8B-B14F-4D97-AF65-F5344CB8AC3E}">
        <p14:creationId xmlns:p14="http://schemas.microsoft.com/office/powerpoint/2010/main" val="3912684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p:cNvSpPr txBox="1">
            <a:spLocks noChangeArrowheads="1"/>
          </p:cNvSpPr>
          <p:nvPr/>
        </p:nvSpPr>
        <p:spPr bwMode="auto">
          <a:xfrm>
            <a:off x="651209" y="156227"/>
            <a:ext cx="11263857" cy="483209"/>
          </a:xfrm>
          <a:prstGeom prst="rect">
            <a:avLst/>
          </a:prstGeom>
          <a:solidFill>
            <a:schemeClr val="accent4"/>
          </a:solidFill>
          <a:ln>
            <a:noFill/>
          </a:ln>
          <a:effectLst/>
        </p:spPr>
        <p:txBody>
          <a:bodyPr wrap="square">
            <a:spAutoFit/>
          </a:bodyPr>
          <a:lstStyle/>
          <a:p>
            <a:pPr algn="ctr" defTabSz="580553">
              <a:spcBef>
                <a:spcPct val="50000"/>
              </a:spcBef>
            </a:pPr>
            <a:r>
              <a:rPr lang="it-IT" sz="2540" b="1" dirty="0">
                <a:solidFill>
                  <a:prstClr val="white"/>
                </a:solidFill>
                <a:effectLst>
                  <a:outerShdw blurRad="38100" dist="38100" dir="2700000" algn="tl">
                    <a:srgbClr val="000000">
                      <a:alpha val="43137"/>
                    </a:srgbClr>
                  </a:outerShdw>
                </a:effectLst>
                <a:latin typeface="Verdana" panose="020B0604030504040204" pitchFamily="34" charset="0"/>
              </a:rPr>
              <a:t>Territori Virtuosi – EPC, performance e approccio integrato</a:t>
            </a:r>
            <a:endParaRPr lang="it-IT" sz="2540" dirty="0">
              <a:solidFill>
                <a:prstClr val="white"/>
              </a:solidFill>
              <a:effectLst>
                <a:outerShdw blurRad="38100" dist="38100" dir="2700000" algn="tl">
                  <a:srgbClr val="000000">
                    <a:alpha val="43137"/>
                  </a:srgbClr>
                </a:outerShdw>
              </a:effectLst>
              <a:latin typeface="Calibri" panose="020F0502020204030204"/>
            </a:endParaRPr>
          </a:p>
        </p:txBody>
      </p:sp>
      <p:sp>
        <p:nvSpPr>
          <p:cNvPr id="4" name="CasellaDiTesto 3">
            <a:extLst>
              <a:ext uri="{FF2B5EF4-FFF2-40B4-BE49-F238E27FC236}">
                <a16:creationId xmlns:a16="http://schemas.microsoft.com/office/drawing/2014/main" id="{7FF64324-9CCA-4342-8DFB-A9AD872E3069}"/>
              </a:ext>
            </a:extLst>
          </p:cNvPr>
          <p:cNvSpPr txBox="1"/>
          <p:nvPr/>
        </p:nvSpPr>
        <p:spPr>
          <a:xfrm>
            <a:off x="787920" y="1108219"/>
            <a:ext cx="11054686" cy="3375604"/>
          </a:xfrm>
          <a:prstGeom prst="rect">
            <a:avLst/>
          </a:prstGeom>
          <a:solidFill>
            <a:srgbClr val="FFFF00"/>
          </a:solidFill>
        </p:spPr>
        <p:txBody>
          <a:bodyPr wrap="square" rtlCol="0">
            <a:spAutoFit/>
          </a:bodyPr>
          <a:lstStyle/>
          <a:p>
            <a:pPr defTabSz="580553"/>
            <a:r>
              <a:rPr lang="it-IT" sz="3048" dirty="0">
                <a:solidFill>
                  <a:prstClr val="black"/>
                </a:solidFill>
                <a:latin typeface="Calibri" panose="020F0502020204030204"/>
              </a:rPr>
              <a:t>Il </a:t>
            </a:r>
            <a:r>
              <a:rPr lang="it-IT" sz="3048" b="1" dirty="0">
                <a:solidFill>
                  <a:prstClr val="black"/>
                </a:solidFill>
                <a:latin typeface="Calibri" panose="020F0502020204030204"/>
              </a:rPr>
              <a:t>Contratto EPC</a:t>
            </a:r>
            <a:r>
              <a:rPr lang="it-IT" sz="3048" dirty="0">
                <a:solidFill>
                  <a:prstClr val="black"/>
                </a:solidFill>
                <a:latin typeface="Calibri" panose="020F0502020204030204"/>
              </a:rPr>
              <a:t>, basato sulla performance gestionale e su tempi lunghi (12-15 anni), si applicherà in un contesto di </a:t>
            </a:r>
            <a:r>
              <a:rPr lang="it-IT" sz="3048" b="1" dirty="0">
                <a:solidFill>
                  <a:prstClr val="black"/>
                </a:solidFill>
                <a:latin typeface="Calibri" panose="020F0502020204030204"/>
              </a:rPr>
              <a:t>grandi edifici</a:t>
            </a:r>
            <a:r>
              <a:rPr lang="it-IT" sz="3048" dirty="0">
                <a:solidFill>
                  <a:prstClr val="black"/>
                </a:solidFill>
                <a:latin typeface="Calibri" panose="020F0502020204030204"/>
              </a:rPr>
              <a:t>, prevalentemente scuole, realizzati in generale, negli </a:t>
            </a:r>
            <a:r>
              <a:rPr lang="it-IT" sz="3048" b="1" dirty="0">
                <a:solidFill>
                  <a:prstClr val="black"/>
                </a:solidFill>
                <a:latin typeface="Calibri" panose="020F0502020204030204"/>
              </a:rPr>
              <a:t>anni ‘60-’70</a:t>
            </a:r>
            <a:r>
              <a:rPr lang="it-IT" sz="3048" dirty="0">
                <a:solidFill>
                  <a:prstClr val="black"/>
                </a:solidFill>
                <a:latin typeface="Calibri" panose="020F0502020204030204"/>
              </a:rPr>
              <a:t>.</a:t>
            </a:r>
          </a:p>
          <a:p>
            <a:pPr defTabSz="580553"/>
            <a:r>
              <a:rPr lang="it-IT" sz="3048" dirty="0">
                <a:solidFill>
                  <a:prstClr val="black"/>
                </a:solidFill>
                <a:latin typeface="Calibri" panose="020F0502020204030204"/>
              </a:rPr>
              <a:t>Ciò richiederà un </a:t>
            </a:r>
            <a:r>
              <a:rPr lang="it-IT" sz="3048" b="1" dirty="0">
                <a:solidFill>
                  <a:prstClr val="black"/>
                </a:solidFill>
                <a:latin typeface="Calibri" panose="020F0502020204030204"/>
              </a:rPr>
              <a:t>approccio integrato edificio/impianti </a:t>
            </a:r>
            <a:r>
              <a:rPr lang="it-IT" sz="3048" dirty="0">
                <a:solidFill>
                  <a:prstClr val="black"/>
                </a:solidFill>
                <a:latin typeface="Calibri" panose="020F0502020204030204"/>
              </a:rPr>
              <a:t>con tecnologie innovative e modalità di gestione e monitoraggio avanzate, che consentiranno margini di risparmio energetico del </a:t>
            </a:r>
          </a:p>
          <a:p>
            <a:pPr defTabSz="580553"/>
            <a:r>
              <a:rPr lang="it-IT" sz="3048" b="1" dirty="0">
                <a:solidFill>
                  <a:prstClr val="black"/>
                </a:solidFill>
                <a:latin typeface="Calibri" panose="020F0502020204030204"/>
              </a:rPr>
              <a:t>20-35%</a:t>
            </a:r>
            <a:r>
              <a:rPr lang="it-IT" sz="3048" dirty="0">
                <a:solidFill>
                  <a:prstClr val="black"/>
                </a:solidFill>
                <a:latin typeface="Calibri" panose="020F0502020204030204"/>
              </a:rPr>
              <a:t>, con punte anche del </a:t>
            </a:r>
            <a:r>
              <a:rPr lang="it-IT" sz="3048" b="1" dirty="0">
                <a:solidFill>
                  <a:prstClr val="black"/>
                </a:solidFill>
                <a:latin typeface="Calibri" panose="020F0502020204030204"/>
              </a:rPr>
              <a:t>50-70%</a:t>
            </a:r>
            <a:r>
              <a:rPr lang="it-IT" sz="3048" dirty="0">
                <a:solidFill>
                  <a:prstClr val="black"/>
                </a:solidFill>
                <a:latin typeface="Calibri" panose="020F0502020204030204"/>
              </a:rPr>
              <a:t> e tempi di ritorno di </a:t>
            </a:r>
            <a:r>
              <a:rPr lang="it-IT" sz="3048" b="1" dirty="0">
                <a:solidFill>
                  <a:prstClr val="black"/>
                </a:solidFill>
                <a:latin typeface="Calibri" panose="020F0502020204030204"/>
              </a:rPr>
              <a:t>8-10 anni</a:t>
            </a:r>
            <a:r>
              <a:rPr lang="it-IT" sz="3048" dirty="0">
                <a:solidFill>
                  <a:prstClr val="black"/>
                </a:solidFill>
                <a:latin typeface="Calibri" panose="020F0502020204030204"/>
              </a:rPr>
              <a:t>. </a:t>
            </a:r>
          </a:p>
        </p:txBody>
      </p:sp>
    </p:spTree>
    <p:extLst>
      <p:ext uri="{BB962C8B-B14F-4D97-AF65-F5344CB8AC3E}">
        <p14:creationId xmlns:p14="http://schemas.microsoft.com/office/powerpoint/2010/main" val="414680391"/>
      </p:ext>
    </p:extLst>
  </p:cSld>
  <p:clrMapOvr>
    <a:masterClrMapping/>
  </p:clrMapOvr>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MBIENTE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RSONA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RICERCA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AR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SINLOC base 1">
  <a:themeElements>
    <a:clrScheme name="SINLOC bas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INLOC base 1">
      <a:majorFont>
        <a:latin typeface="Verdana"/>
        <a:ea typeface=""/>
        <a:cs typeface="Arial"/>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EF202"/>
        </a:solidFill>
        <a:ln>
          <a:noFill/>
        </a:ln>
      </a:spPr>
      <a:bodyPr rtlCol="0" anchor="ctr"/>
      <a:lstStyle>
        <a:defPPr algn="ctr">
          <a:defRPr dirty="0" smtClean="0">
            <a:solidFill>
              <a:schemeClr val="tx1"/>
            </a:solidFill>
          </a:defRPr>
        </a:defPPr>
      </a:lstStyle>
      <a: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a:style>
    </a:spDef>
    <a:lnDef>
      <a:spPr bwMode="auto">
        <a:solidFill>
          <a:schemeClr val="accent1"/>
        </a:solidFill>
        <a:ln w="28575" cap="flat" cmpd="sng" algn="ctr">
          <a:solidFill>
            <a:srgbClr val="0033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SINLOC bas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NLOC base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INLOC base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INLOC base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INLOC base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INLOC base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INLOC base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INLOC base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INLOC base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INLOC base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INLOC base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INLOC base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Nuovo_AMB">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alizzato 1">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uovo_AMB" id="{4521F9B1-D477-4F70-B196-4732C6B067E1}" vid="{EF47FD52-0FC2-4982-AEAF-B426780D8EDF}"/>
    </a:ext>
  </a:extLst>
</a:theme>
</file>

<file path=ppt/theme/theme8.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1B197BC96265F54DADA5DCF729817CA4" ma:contentTypeVersion="10" ma:contentTypeDescription="Creare un nuovo documento." ma:contentTypeScope="" ma:versionID="0946f2c0101e76caadb7b84de29c0d29">
  <xsd:schema xmlns:xsd="http://www.w3.org/2001/XMLSchema" xmlns:xs="http://www.w3.org/2001/XMLSchema" xmlns:p="http://schemas.microsoft.com/office/2006/metadata/properties" xmlns:ns2="ef3d00bc-822b-4de5-b47f-e58296aae88d" xmlns:ns3="54bd347f-f46b-4fdf-9551-176a06eb4720" targetNamespace="http://schemas.microsoft.com/office/2006/metadata/properties" ma:root="true" ma:fieldsID="62167d7466ef8665743ece405e6fece5" ns2:_="" ns3:_="">
    <xsd:import namespace="ef3d00bc-822b-4de5-b47f-e58296aae88d"/>
    <xsd:import namespace="54bd347f-f46b-4fdf-9551-176a06eb4720"/>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Location" minOccurs="0"/>
                <xsd:element ref="ns2:MediaServiceOCR"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3d00bc-822b-4de5-b47f-e58296aae88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bd347f-f46b-4fdf-9551-176a06eb4720" elementFormDefault="qualified">
    <xsd:import namespace="http://schemas.microsoft.com/office/2006/documentManagement/types"/>
    <xsd:import namespace="http://schemas.microsoft.com/office/infopath/2007/PartnerControls"/>
    <xsd:element name="SharedWithUsers" ma:index="11" nillable="true" ma:displayName="Condivis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Condiviso con dettagli"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E2F3F4-001F-4DC5-8580-5B325BC8CF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3d00bc-822b-4de5-b47f-e58296aae88d"/>
    <ds:schemaRef ds:uri="54bd347f-f46b-4fdf-9551-176a06eb47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A314CC-7704-450D-B6C1-AFC32F504F8A}">
  <ds:schemaRefs>
    <ds:schemaRef ds:uri="http://schemas.microsoft.com/sharepoint/v3/contenttype/forms"/>
  </ds:schemaRefs>
</ds:datastoreItem>
</file>

<file path=customXml/itemProps3.xml><?xml version="1.0" encoding="utf-8"?>
<ds:datastoreItem xmlns:ds="http://schemas.openxmlformats.org/officeDocument/2006/customXml" ds:itemID="{033791CA-105B-4844-90C9-477481FB99EA}">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ef3d00bc-822b-4de5-b47f-e58296aae88d"/>
    <ds:schemaRef ds:uri="http://purl.org/dc/elements/1.1/"/>
    <ds:schemaRef ds:uri="54bd347f-f46b-4fdf-9551-176a06eb472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1176</TotalTime>
  <Words>2600</Words>
  <Application>Microsoft Office PowerPoint</Application>
  <PresentationFormat>Widescreen</PresentationFormat>
  <Paragraphs>380</Paragraphs>
  <Slides>27</Slides>
  <Notes>16</Notes>
  <HiddenSlides>0</HiddenSlides>
  <MMClips>0</MMClips>
  <ScaleCrop>false</ScaleCrop>
  <HeadingPairs>
    <vt:vector size="6" baseType="variant">
      <vt:variant>
        <vt:lpstr>Caratteri utilizzati</vt:lpstr>
      </vt:variant>
      <vt:variant>
        <vt:i4>8</vt:i4>
      </vt:variant>
      <vt:variant>
        <vt:lpstr>Tema</vt:lpstr>
      </vt:variant>
      <vt:variant>
        <vt:i4>7</vt:i4>
      </vt:variant>
      <vt:variant>
        <vt:lpstr>Titoli diapositive</vt:lpstr>
      </vt:variant>
      <vt:variant>
        <vt:i4>27</vt:i4>
      </vt:variant>
    </vt:vector>
  </HeadingPairs>
  <TitlesOfParts>
    <vt:vector size="42" baseType="lpstr">
      <vt:lpstr>Arial</vt:lpstr>
      <vt:lpstr>Arial Narrow</vt:lpstr>
      <vt:lpstr>Calibri</vt:lpstr>
      <vt:lpstr>Calibri Light</vt:lpstr>
      <vt:lpstr>Montserrat</vt:lpstr>
      <vt:lpstr>Montserrat Medium</vt:lpstr>
      <vt:lpstr>Verdana</vt:lpstr>
      <vt:lpstr>Wingdings</vt:lpstr>
      <vt:lpstr>1_Tema di Office</vt:lpstr>
      <vt:lpstr>AMBIENTE </vt:lpstr>
      <vt:lpstr>PERSONA </vt:lpstr>
      <vt:lpstr>RICERCA </vt:lpstr>
      <vt:lpstr>ARTE</vt:lpstr>
      <vt:lpstr>SINLOC base 1</vt:lpstr>
      <vt:lpstr>Nuovo_AMB</vt:lpstr>
      <vt:lpstr>Progetto Territori Virtuosi:  Dettaglio del servizio di Assistenza Tecnica fornito dai consulenti agli enti selezionati nel 2017 e nel 2018</vt:lpstr>
      <vt:lpstr>Il servizio di Assistenza Tecnica</vt:lpstr>
      <vt:lpstr>Consulenza tecnica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Consulenza economico finanziaria</vt:lpstr>
      <vt:lpstr>EFFICIENZA ENERGETICA SUL PATRIMONIO PUBBLICO PPP vs Appalto Tradizionale</vt:lpstr>
      <vt:lpstr>Presentazione standard di PowerPoint</vt:lpstr>
      <vt:lpstr>Presentazione standard di PowerPoint</vt:lpstr>
      <vt:lpstr>EFFICIENZA ENERGETICA SUL PATRIMONIO PUBBLICO La strutturazione del Piano Economico Finanziario</vt:lpstr>
      <vt:lpstr>EFFICIENZA ENERGETICA SUL PATRIMONIO PUBBLICO Determinazione dell’investimento minimo</vt:lpstr>
      <vt:lpstr>EFFICIENZA ENERGETICA SUL PATRIMONIO PUBBLICO Contratti EPC – osservazioni empiriche</vt:lpstr>
      <vt:lpstr>EFFICIENZA ENERGETICA SUL PATRIMONIO PUBBLICO Modelli di finanziamento/strutture finanziarie</vt:lpstr>
      <vt:lpstr>Presentazione standard di PowerPoint</vt:lpstr>
      <vt:lpstr>Consulenza legale</vt:lpstr>
      <vt:lpstr>Inquadramento giuridico - Struttura contrattuale</vt:lpstr>
      <vt:lpstr>Inquadramento giuridico - Struttura contrattuale</vt:lpstr>
      <vt:lpstr>Bando di Gara - Struttura contrattuale e meccanismo FTT</vt:lpstr>
      <vt:lpstr>Bando di Gara - Struttura contrattuale e meccanismo FTT</vt:lpstr>
      <vt:lpstr>Bando di Gara - Procedura di gara e Tempistiche</vt:lpstr>
      <vt:lpstr>Bando di Gara - Procedura di gara e Tempistiche</vt:lpstr>
      <vt:lpstr>Differenze Contratto FTT con altri contratti </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Niccolò Desii</dc:creator>
  <cp:lastModifiedBy>Laura Cardillo</cp:lastModifiedBy>
  <cp:revision>97</cp:revision>
  <dcterms:created xsi:type="dcterms:W3CDTF">2018-01-22T13:02:41Z</dcterms:created>
  <dcterms:modified xsi:type="dcterms:W3CDTF">2019-10-01T15:53:07Z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0x0101001B197BC96265F54DADA5DCF729817CA4</vt:lpwstr>
  </property>
  <property fmtid="{D5CDD505-2E9C-101B-9397-08002B2CF9AE}" pid="3" name="AuthorIds_UIVersion_1536">
    <vt:lpwstr>117</vt:lpwstr>
  </property>
</Properties>
</file>